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06" r:id="rId5"/>
    <p:sldId id="505" r:id="rId6"/>
    <p:sldId id="507" r:id="rId7"/>
    <p:sldId id="508" r:id="rId8"/>
    <p:sldId id="509" r:id="rId9"/>
    <p:sldId id="540" r:id="rId10"/>
    <p:sldId id="541" r:id="rId11"/>
    <p:sldId id="510" r:id="rId12"/>
    <p:sldId id="511" r:id="rId13"/>
    <p:sldId id="513" r:id="rId14"/>
    <p:sldId id="542" r:id="rId15"/>
    <p:sldId id="512" r:id="rId16"/>
    <p:sldId id="514" r:id="rId17"/>
    <p:sldId id="516" r:id="rId18"/>
    <p:sldId id="533" r:id="rId19"/>
    <p:sldId id="518" r:id="rId20"/>
    <p:sldId id="519" r:id="rId21"/>
    <p:sldId id="536" r:id="rId22"/>
    <p:sldId id="532" r:id="rId23"/>
    <p:sldId id="543" r:id="rId24"/>
    <p:sldId id="517" r:id="rId25"/>
    <p:sldId id="544" r:id="rId26"/>
    <p:sldId id="534" r:id="rId27"/>
    <p:sldId id="545" r:id="rId28"/>
    <p:sldId id="535" r:id="rId29"/>
    <p:sldId id="546" r:id="rId30"/>
    <p:sldId id="521" r:id="rId31"/>
    <p:sldId id="537" r:id="rId32"/>
    <p:sldId id="538" r:id="rId33"/>
    <p:sldId id="539" r:id="rId34"/>
    <p:sldId id="522" r:id="rId35"/>
    <p:sldId id="523" r:id="rId36"/>
    <p:sldId id="524" r:id="rId37"/>
    <p:sldId id="525" r:id="rId38"/>
    <p:sldId id="527" r:id="rId39"/>
    <p:sldId id="528" r:id="rId40"/>
    <p:sldId id="529" r:id="rId41"/>
    <p:sldId id="53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19050">
            <a:solidFill>
              <a:srgbClr val="FF0000"/>
            </a:solidFill>
          </a:ln>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19050">
            <a:solidFill>
              <a:srgbClr val="FF0000"/>
            </a:solidFill>
          </a:ln>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a:t>
            </a:r>
            <a:r>
              <a:rPr kumimoji="1" lang="en-US" altLang="ja-JP" sz="2400" dirty="0"/>
              <a:t>double</a:t>
            </a:r>
            <a:r>
              <a:rPr kumimoji="1" lang="ja-JP" altLang="en-US" sz="2400" dirty="0"/>
              <a:t>型メンバを持つクラス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19050">
            <a:solidFill>
              <a:srgbClr val="FF0000"/>
            </a:solidFill>
          </a:ln>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832540" y="5119697"/>
            <a:ext cx="5813089" cy="830997"/>
          </a:xfrm>
          <a:prstGeom prst="rect">
            <a:avLst/>
          </a:prstGeom>
          <a:solidFill>
            <a:schemeClr val="bg1"/>
          </a:solidFill>
          <a:ln w="19050">
            <a:solidFill>
              <a:srgbClr val="FF0000"/>
            </a:solidFill>
          </a:ln>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として定義（プログラム中</a:t>
            </a:r>
            <a:r>
              <a:rPr kumimoji="1" lang="ja-JP" altLang="en-US" sz="2400" dirty="0">
                <a:solidFill>
                  <a:srgbClr val="FF0000"/>
                </a:solidFill>
              </a:rPr>
              <a:t>変更不可</a:t>
            </a:r>
            <a:r>
              <a:rPr kumimoji="1" lang="ja-JP" altLang="en-US" sz="2400" dirty="0"/>
              <a:t>）</a:t>
            </a:r>
          </a:p>
        </p:txBody>
      </p:sp>
    </p:spTree>
    <p:extLst>
      <p:ext uri="{BB962C8B-B14F-4D97-AF65-F5344CB8AC3E}">
        <p14:creationId xmlns:p14="http://schemas.microsoft.com/office/powerpoint/2010/main" val="402136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noFill/>
          <a:ln w="19050">
            <a:solidFill>
              <a:srgbClr val="FF0000"/>
            </a:solidFill>
          </a:ln>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t>x,y</a:t>
            </a:r>
            <a:r>
              <a:rPr kumimoji="1" lang="en-US" altLang="ja-JP" sz="2400" dirty="0"/>
              <a:t>)</a:t>
            </a:r>
            <a:r>
              <a:rPr kumimoji="1" lang="ja-JP" altLang="en-US" sz="2400" dirty="0"/>
              <a:t>と半径</a:t>
            </a:r>
            <a:r>
              <a:rPr kumimoji="1" lang="en-US" altLang="ja-JP" sz="2400" dirty="0"/>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19050">
            <a:solidFill>
              <a:srgbClr val="FF0000"/>
            </a:solidFill>
          </a:ln>
        </p:spPr>
        <p:txBody>
          <a:bodyPr wrap="square" rtlCol="0">
            <a:spAutoFit/>
          </a:bodyPr>
          <a:lstStyle/>
          <a:p>
            <a:r>
              <a:rPr kumimoji="1" lang="en-US" altLang="ja-JP" sz="2400" dirty="0" err="1">
                <a:solidFill>
                  <a:srgbClr val="00B050"/>
                </a:solidFill>
              </a:rPr>
              <a:t>moveBy</a:t>
            </a:r>
            <a:r>
              <a:rPr kumimoji="1" lang="ja-JP" altLang="en-US" sz="2400" dirty="0">
                <a:solidFill>
                  <a:srgbClr val="00B05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19050">
            <a:solidFill>
              <a:srgbClr val="FF0000"/>
            </a:solidFill>
          </a:ln>
        </p:spPr>
        <p:txBody>
          <a:bodyPr wrap="square" rtlCol="0">
            <a:spAutoFit/>
          </a:bodyPr>
          <a:lstStyle/>
          <a:p>
            <a:r>
              <a:rPr kumimoji="1" lang="en-US" altLang="ja-JP" sz="2400" dirty="0">
                <a:solidFill>
                  <a:srgbClr val="00B050"/>
                </a:solidFill>
              </a:rPr>
              <a:t>draw</a:t>
            </a:r>
            <a:r>
              <a:rPr kumimoji="1" lang="ja-JP" altLang="en-US" sz="2400" dirty="0">
                <a:solidFill>
                  <a:srgbClr val="00B05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19050">
            <a:solidFill>
              <a:srgbClr val="FF0000"/>
            </a:solidFill>
          </a:ln>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53323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1961879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endPar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2B91AF"/>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ブロックを順にチェック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-&gt;intersects(ball))</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ブロックとボールが交差？</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ブロックの上辺、または底辺と交差していたら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a:t>
            </a:r>
            <a:r>
              <a:rPr lang="ja-JP" altLang="en-US" sz="2200">
                <a:solidFill>
                  <a:srgbClr val="008000"/>
                </a:solidFill>
                <a:highlight>
                  <a:srgbClr val="FFFFFF"/>
                </a:highlight>
                <a:latin typeface="ＭＳ ゴシック" panose="020B0609070205080204" pitchFamily="49" charset="-128"/>
                <a:ea typeface="ＭＳ ゴシック" panose="020B0609070205080204" pitchFamily="49" charset="-128"/>
              </a:rPr>
              <a:t>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62663" y="4433102"/>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9503</TotalTime>
  <Words>3539</Words>
  <Application>Microsoft Office PowerPoint</Application>
  <PresentationFormat>ワイド画面</PresentationFormat>
  <Paragraphs>196</Paragraphs>
  <Slides>41</Slides>
  <Notes>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378</cp:revision>
  <dcterms:created xsi:type="dcterms:W3CDTF">2024-07-09T01:55:23Z</dcterms:created>
  <dcterms:modified xsi:type="dcterms:W3CDTF">2025-01-07T02:14:42Z</dcterms:modified>
</cp:coreProperties>
</file>