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3" r:id="rId21"/>
    <p:sldId id="432" r:id="rId22"/>
    <p:sldId id="4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/>
              <a:t>PracMap2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21" y="1155420"/>
            <a:ext cx="10893357" cy="47612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Name</a:t>
            </a:r>
            <a:r>
              <a:rPr lang="ja-JP" altLang="en-US" dirty="0">
                <a:solidFill>
                  <a:srgbClr val="0070C0"/>
                </a:solidFill>
              </a:rPr>
              <a:t>　　　　</a:t>
            </a:r>
            <a:r>
              <a:rPr lang="en-US" altLang="ja-JP" dirty="0">
                <a:solidFill>
                  <a:srgbClr val="0070C0"/>
                </a:solidFill>
              </a:rPr>
              <a:t>HP  ATK DEF</a:t>
            </a:r>
            <a:br>
              <a:rPr lang="en-US" altLang="ja-JP" dirty="0"/>
            </a:br>
            <a:r>
              <a:rPr lang="en-US" altLang="ja-JP" dirty="0"/>
              <a:t>Slime,	10,	</a:t>
            </a:r>
            <a:r>
              <a:rPr lang="ja-JP" altLang="en-US" dirty="0"/>
              <a:t>　　</a:t>
            </a:r>
            <a:r>
              <a:rPr lang="en-US" altLang="ja-JP" dirty="0"/>
              <a:t>5,	8</a:t>
            </a:r>
            <a:br>
              <a:rPr lang="en-US" altLang="ja-JP" dirty="0"/>
            </a:br>
            <a:r>
              <a:rPr lang="en-US" altLang="ja-JP" dirty="0"/>
              <a:t>Wolf, 	20,	</a:t>
            </a:r>
            <a:r>
              <a:rPr lang="ja-JP" altLang="en-US" dirty="0"/>
              <a:t>　</a:t>
            </a:r>
            <a:r>
              <a:rPr lang="en-US" altLang="ja-JP" dirty="0"/>
              <a:t>30,	1</a:t>
            </a:r>
            <a:br>
              <a:rPr lang="en-US" altLang="ja-JP" dirty="0"/>
            </a:br>
            <a:r>
              <a:rPr lang="en-US" altLang="ja-JP" dirty="0"/>
              <a:t>Spider,	30,	</a:t>
            </a:r>
            <a:r>
              <a:rPr lang="ja-JP" altLang="en-US" dirty="0"/>
              <a:t>　</a:t>
            </a:r>
            <a:r>
              <a:rPr lang="en-US" altLang="ja-JP" dirty="0"/>
              <a:t>15,	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5847</TotalTime>
  <Words>2031</Words>
  <Application>Microsoft Office PowerPoint</Application>
  <PresentationFormat>ワイド画面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BIZ UDPゴシック</vt:lpstr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252</cp:revision>
  <dcterms:created xsi:type="dcterms:W3CDTF">2024-07-09T01:55:23Z</dcterms:created>
  <dcterms:modified xsi:type="dcterms:W3CDTF">2024-10-30T03:08:27Z</dcterms:modified>
</cp:coreProperties>
</file>