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435" r:id="rId3"/>
    <p:sldId id="436" r:id="rId4"/>
    <p:sldId id="389" r:id="rId5"/>
    <p:sldId id="437" r:id="rId6"/>
    <p:sldId id="438" r:id="rId7"/>
    <p:sldId id="439" r:id="rId8"/>
    <p:sldId id="381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7" r:id="rId20"/>
    <p:sldId id="426" r:id="rId21"/>
    <p:sldId id="428" r:id="rId22"/>
    <p:sldId id="429" r:id="rId23"/>
    <p:sldId id="430" r:id="rId24"/>
    <p:sldId id="431" r:id="rId25"/>
    <p:sldId id="433" r:id="rId26"/>
    <p:sldId id="432" r:id="rId27"/>
    <p:sldId id="43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PracCSV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PracCSV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/>
              <a:t>PracMap2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867E-7BED-8A37-E6DD-5B39386E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5ADB1-8104-AC91-927F-1D7751AB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85CD8-B35C-D427-2D27-FF28BDE0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r>
              <a:rPr lang="en-US" altLang="ja-JP" dirty="0"/>
              <a:t>Excel</a:t>
            </a:r>
            <a:r>
              <a:rPr lang="ja-JP" altLang="en-US" dirty="0"/>
              <a:t>で以下の内容のデータを入力し、</a:t>
            </a:r>
            <a:r>
              <a:rPr lang="en-US" altLang="ja-JP" dirty="0" err="1"/>
              <a:t>PracCSV</a:t>
            </a:r>
            <a:br>
              <a:rPr lang="en-US" altLang="ja-JP" dirty="0"/>
            </a:br>
            <a:r>
              <a:rPr lang="ja-JP" altLang="en-US" dirty="0"/>
              <a:t>フォルダ内に</a:t>
            </a:r>
            <a:r>
              <a:rPr lang="en-US" altLang="ja-JP" dirty="0"/>
              <a:t>weapon_list.csv</a:t>
            </a:r>
            <a:r>
              <a:rPr lang="ja-JP" altLang="en-US" dirty="0"/>
              <a:t>を作成しなさい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19506C-0E52-2040-9003-54F1D132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2" y="3132725"/>
            <a:ext cx="7460296" cy="3436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87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399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429424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73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キーボードから入力したものと、英単語が一致していれば「正解」、一致していなければ「不正解」と表示する</a:t>
            </a:r>
            <a:br>
              <a:rPr lang="en-US" altLang="ja-JP" dirty="0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21" y="1155420"/>
            <a:ext cx="10893357" cy="476128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の英単語は？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input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if ( it-&gt;second == input 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正解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 else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不正解</a:t>
            </a:r>
            <a:r>
              <a:rPr lang="en-US" altLang="ja-JP" sz="2400" dirty="0"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BADF-CD20-3F1F-57FA-F8C25A1B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928DF-DE82-6DB2-ECDF-7FDE304E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78501-2783-A982-9104-C178ED74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799B3F6-17EE-F10A-BED1-BBFC7EF4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87" y="3247783"/>
            <a:ext cx="6039877" cy="24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 }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8279-EB98-3904-51F0-ABD4F27E9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87E5-9D96-7E62-22B5-6C0BDAB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EE1FA-CBDB-571A-B2F2-DACC756D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行目から内容を表示するプログラムを作成しなさい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C70D1E-5540-8E01-0F98-762B583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55"/>
          <a:stretch/>
        </p:blipFill>
        <p:spPr>
          <a:xfrm>
            <a:off x="2880387" y="3696511"/>
            <a:ext cx="603987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1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1D1A-A4A0-9A4C-E9DF-FDD62D2C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7C2A2-ADD2-EEFD-C35B-525CF36C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29E4F-E04C-D690-51DD-3CB8EE81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E609-81E7-E40D-40BB-1A6DDF557C07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B82EF92-C0C1-E122-E32A-3E9A9BC7BD3A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A22F-7FFB-C24C-C1C7-67F301FA5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ECA16-2696-6957-2D30-0A84600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107D1D-B7A0-3CAA-6F88-259A2E91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行目以降の内容を「</a:t>
            </a:r>
            <a:r>
              <a:rPr lang="en-US" altLang="ja-JP" dirty="0"/>
              <a:t>,</a:t>
            </a:r>
            <a:r>
              <a:rPr lang="ja-JP" altLang="en-US" dirty="0"/>
              <a:t>」で分割して、各項目を空白区切りで表示しなさい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DD0676-687E-AF60-8CE1-507A734A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44" y="3599235"/>
            <a:ext cx="488698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Name</a:t>
            </a:r>
            <a:r>
              <a:rPr lang="ja-JP" altLang="en-US" dirty="0">
                <a:solidFill>
                  <a:srgbClr val="0070C0"/>
                </a:solidFill>
              </a:rPr>
              <a:t>　　　　</a:t>
            </a:r>
            <a:r>
              <a:rPr lang="en-US" altLang="ja-JP" dirty="0">
                <a:solidFill>
                  <a:srgbClr val="0070C0"/>
                </a:solidFill>
              </a:rPr>
              <a:t>HP  ATK DEF</a:t>
            </a:r>
            <a:br>
              <a:rPr lang="en-US" altLang="ja-JP" dirty="0"/>
            </a:br>
            <a:r>
              <a:rPr lang="en-US" altLang="ja-JP" dirty="0"/>
              <a:t>Slime,	10,	</a:t>
            </a:r>
            <a:r>
              <a:rPr lang="ja-JP" altLang="en-US" dirty="0"/>
              <a:t>　　</a:t>
            </a:r>
            <a:r>
              <a:rPr lang="en-US" altLang="ja-JP" dirty="0"/>
              <a:t>5,	8</a:t>
            </a:r>
            <a:br>
              <a:rPr lang="en-US" altLang="ja-JP" dirty="0"/>
            </a:br>
            <a:r>
              <a:rPr lang="en-US" altLang="ja-JP" dirty="0"/>
              <a:t>Wolf, 	20,	</a:t>
            </a:r>
            <a:r>
              <a:rPr lang="ja-JP" altLang="en-US" dirty="0"/>
              <a:t>　</a:t>
            </a:r>
            <a:r>
              <a:rPr lang="en-US" altLang="ja-JP" dirty="0"/>
              <a:t>30,	1</a:t>
            </a:r>
            <a:br>
              <a:rPr lang="en-US" altLang="ja-JP" dirty="0"/>
            </a:br>
            <a:r>
              <a:rPr lang="en-US" altLang="ja-JP" dirty="0"/>
              <a:t>Spider,	30,	</a:t>
            </a:r>
            <a:r>
              <a:rPr lang="ja-JP" altLang="en-US" dirty="0"/>
              <a:t>　</a:t>
            </a:r>
            <a:r>
              <a:rPr lang="en-US" altLang="ja-JP" dirty="0"/>
              <a:t>15,	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6033</TotalTime>
  <Words>2339</Words>
  <Application>Microsoft Office PowerPoint</Application>
  <PresentationFormat>ワイド画面</PresentationFormat>
  <Paragraphs>99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ＭＳ ゴシック</vt:lpstr>
      <vt:lpstr>0xProto</vt:lpstr>
      <vt:lpstr>Arial</vt:lpstr>
      <vt:lpstr>Office Theme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257</cp:revision>
  <dcterms:created xsi:type="dcterms:W3CDTF">2024-07-09T01:55:23Z</dcterms:created>
  <dcterms:modified xsi:type="dcterms:W3CDTF">2024-11-08T08:27:34Z</dcterms:modified>
</cp:coreProperties>
</file>