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31" r:id="rId14"/>
    <p:sldId id="400" r:id="rId15"/>
    <p:sldId id="408" r:id="rId16"/>
    <p:sldId id="409" r:id="rId17"/>
    <p:sldId id="401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8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37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間違ったファイル名の場合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プログラム終了コードの確認方法</a:t>
            </a:r>
            <a:br>
              <a:rPr lang="en-US" altLang="ja-JP" dirty="0"/>
            </a:b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echo %ERRORLEVEL%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と入力すれば、直前に実行したプログラムの終了コードを</a:t>
            </a:r>
            <a:r>
              <a:rPr lang="ja-JP" altLang="en-US"/>
              <a:t>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削除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99AFD1A-54E6-47E4-A136-EEF6AB6686C0}"/>
              </a:ext>
            </a:extLst>
          </p:cNvPr>
          <p:cNvCxnSpPr>
            <a:cxnSpLocks/>
          </p:cNvCxnSpPr>
          <p:nvPr/>
        </p:nvCxnSpPr>
        <p:spPr>
          <a:xfrm>
            <a:off x="1321817" y="2571536"/>
            <a:ext cx="2093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7FDDE19-41D1-4EE0-90D7-0E299A77B2A1}"/>
              </a:ext>
            </a:extLst>
          </p:cNvPr>
          <p:cNvCxnSpPr>
            <a:cxnSpLocks/>
          </p:cNvCxnSpPr>
          <p:nvPr/>
        </p:nvCxnSpPr>
        <p:spPr>
          <a:xfrm>
            <a:off x="1318578" y="2661371"/>
            <a:ext cx="2096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79CD9D-DC99-4351-BD81-22D3FA3E4DFC}"/>
              </a:ext>
            </a:extLst>
          </p:cNvPr>
          <p:cNvCxnSpPr>
            <a:cxnSpLocks/>
          </p:cNvCxnSpPr>
          <p:nvPr/>
        </p:nvCxnSpPr>
        <p:spPr>
          <a:xfrm>
            <a:off x="1599723" y="6542901"/>
            <a:ext cx="1094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D0793EB-4627-4C1B-A080-F9774FC85341}"/>
              </a:ext>
            </a:extLst>
          </p:cNvPr>
          <p:cNvCxnSpPr>
            <a:cxnSpLocks/>
          </p:cNvCxnSpPr>
          <p:nvPr/>
        </p:nvCxnSpPr>
        <p:spPr>
          <a:xfrm>
            <a:off x="1596484" y="6632736"/>
            <a:ext cx="10980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3786CC8-4A30-092D-A88C-B710506C0DB3}"/>
              </a:ext>
            </a:extLst>
          </p:cNvPr>
          <p:cNvSpPr/>
          <p:nvPr/>
        </p:nvSpPr>
        <p:spPr>
          <a:xfrm>
            <a:off x="621754" y="64782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B330EDC-1925-7D21-CCFB-CACFCC4E5BE6}"/>
              </a:ext>
            </a:extLst>
          </p:cNvPr>
          <p:cNvSpPr/>
          <p:nvPr/>
        </p:nvSpPr>
        <p:spPr>
          <a:xfrm>
            <a:off x="621754" y="245606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::out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6824</TotalTime>
  <Words>3578</Words>
  <Application>Microsoft Office PowerPoint</Application>
  <PresentationFormat>ワイド画面</PresentationFormat>
  <Paragraphs>318</Paragraphs>
  <Slides>40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5" baseType="lpstr">
      <vt:lpstr>BIZ UDPゴシック</vt:lpstr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281</cp:revision>
  <dcterms:created xsi:type="dcterms:W3CDTF">2024-07-09T01:55:23Z</dcterms:created>
  <dcterms:modified xsi:type="dcterms:W3CDTF">2024-11-13T05:13:43Z</dcterms:modified>
</cp:coreProperties>
</file>