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4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3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1F2964-84C9-4B85-B77B-897EB384F097}"/>
              </a:ext>
            </a:extLst>
          </p:cNvPr>
          <p:cNvSpPr txBox="1"/>
          <p:nvPr/>
        </p:nvSpPr>
        <p:spPr>
          <a:xfrm>
            <a:off x="4551130" y="550087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</a:t>
            </a:r>
            <a:endParaRPr kumimoji="1" lang="en-US" altLang="ja-JP" sz="2400" dirty="0"/>
          </a:p>
          <a:p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のでなくポインタの変更のみ）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5D928BA-0510-4E27-BFC0-9A06EA954B52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 </a:t>
            </a:r>
            <a:r>
              <a:rPr kumimoji="1" lang="en-US" altLang="ja-JP" sz="2400" dirty="0"/>
              <a:t>sort()</a:t>
            </a:r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985625" y="1257925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8A5735-D4C2-4C0A-B8D0-9B483BAEA5F9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　</a:t>
            </a:r>
            <a:r>
              <a:rPr kumimoji="1" lang="en-US" altLang="ja-JP" sz="2400" dirty="0"/>
              <a:t>remove(2000)</a:t>
            </a:r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4749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データ列を昇順で並べ替える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reverse()</a:t>
            </a:r>
            <a:r>
              <a:rPr lang="en-US" altLang="ja-JP" dirty="0"/>
              <a:t>	:</a:t>
            </a:r>
            <a:r>
              <a:rPr lang="ja-JP" altLang="en-US" dirty="0"/>
              <a:t>データ列を逆並びにする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5687</TotalTime>
  <Words>1575</Words>
  <Application>Microsoft Office PowerPoint</Application>
  <PresentationFormat>ワイド画面</PresentationFormat>
  <Paragraphs>222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203</cp:revision>
  <dcterms:created xsi:type="dcterms:W3CDTF">2024-07-09T01:55:23Z</dcterms:created>
  <dcterms:modified xsi:type="dcterms:W3CDTF">2024-10-16T05:12:16Z</dcterms:modified>
</cp:coreProperties>
</file>