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397" r:id="rId4"/>
    <p:sldId id="375" r:id="rId5"/>
    <p:sldId id="398" r:id="rId6"/>
    <p:sldId id="399" r:id="rId7"/>
    <p:sldId id="400" r:id="rId8"/>
    <p:sldId id="401" r:id="rId9"/>
    <p:sldId id="373" r:id="rId10"/>
    <p:sldId id="37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4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（カンマ）」で項目ごとに区切って、管理するデータファイル形式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ファイルを扱う専用の関数はないため、ファイルの内容をカンマを基準に分解して読み込む機能を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ファイルの読み込みを行うクラス</a:t>
            </a:r>
            <a:r>
              <a:rPr lang="en-US" altLang="ja-JP" dirty="0" err="1">
                <a:solidFill>
                  <a:srgbClr val="FF0000"/>
                </a:solidFill>
              </a:rPr>
              <a:t>CSVLoader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作成する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必要な機能は以下のとおり</a:t>
            </a:r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ファイルをオープンする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読み込んだ一行をカンマを基準に項目分けする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</a:t>
            </a:r>
            <a:r>
              <a:rPr lang="en-US" altLang="ja-JP" sz="3200" dirty="0"/>
              <a:t>vector</a:t>
            </a:r>
            <a:r>
              <a:rPr lang="ja-JP" altLang="en-US" sz="3200" dirty="0"/>
              <a:t>の配列に格納する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7957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6058</TotalTime>
  <Words>2802</Words>
  <Application>Microsoft Office PowerPoint</Application>
  <PresentationFormat>ワイド画面</PresentationFormat>
  <Paragraphs>210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6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245</cp:revision>
  <dcterms:created xsi:type="dcterms:W3CDTF">2024-07-09T01:55:23Z</dcterms:created>
  <dcterms:modified xsi:type="dcterms:W3CDTF">2024-10-28T08:23:51Z</dcterms:modified>
</cp:coreProperties>
</file>