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54716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5681</TotalTime>
  <Words>2028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BIZ UDPゴシック</vt:lpstr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251</cp:revision>
  <dcterms:created xsi:type="dcterms:W3CDTF">2024-07-09T01:55:23Z</dcterms:created>
  <dcterms:modified xsi:type="dcterms:W3CDTF">2024-10-29T03:03:01Z</dcterms:modified>
</cp:coreProperties>
</file>