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99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/>
              <a:t>PracMap2</a:t>
            </a:r>
            <a:r>
              <a:rPr kumimoji="1" lang="ja-JP" altLang="en-US"/>
              <a:t>フォルダ内</a:t>
            </a:r>
            <a:r>
              <a:rPr kumimoji="1" lang="ja-JP" altLang="en-US" dirty="0"/>
              <a:t>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/>
              <a:t>Name: Slime, HP: 10, </a:t>
            </a:r>
            <a:r>
              <a:rPr lang="en-US" altLang="ja-JP" dirty="0" err="1"/>
              <a:t>Atk</a:t>
            </a:r>
            <a:r>
              <a:rPr lang="en-US" altLang="ja-JP" dirty="0"/>
              <a:t>: 5, Def: 8</a:t>
            </a:r>
            <a:br>
              <a:rPr lang="en-US" altLang="ja-JP" dirty="0"/>
            </a:br>
            <a:r>
              <a:rPr lang="en-US" altLang="ja-JP" dirty="0"/>
              <a:t>Name: Wolf,  HP: 20, Atk:30, Def: 1</a:t>
            </a:r>
            <a:br>
              <a:rPr lang="en-US" altLang="ja-JP" dirty="0"/>
            </a:br>
            <a:r>
              <a:rPr lang="en-US" altLang="ja-JP" dirty="0"/>
              <a:t>Name: </a:t>
            </a:r>
            <a:r>
              <a:rPr lang="en-US" altLang="ja-JP" dirty="0" err="1"/>
              <a:t>Spider,HP</a:t>
            </a:r>
            <a:r>
              <a:rPr lang="en-US" altLang="ja-JP" dirty="0"/>
              <a:t>: 30, Atk:30, Def: 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5549</TotalTime>
  <Words>914</Words>
  <Application>Microsoft Office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233</cp:revision>
  <dcterms:created xsi:type="dcterms:W3CDTF">2024-07-09T01:55:23Z</dcterms:created>
  <dcterms:modified xsi:type="dcterms:W3CDTF">2024-10-23T00:10:36Z</dcterms:modified>
</cp:coreProperties>
</file>