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435" r:id="rId3"/>
    <p:sldId id="436" r:id="rId4"/>
    <p:sldId id="389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  <a:srgbClr val="009999"/>
    <a:srgbClr val="33CCCC"/>
    <a:srgbClr val="70AD47"/>
    <a:srgbClr val="0099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PracCSV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PracCSV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PracCSV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PracCSV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68786-8BD0-153D-C347-098F387E3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CC7DE-5ECD-5127-82B7-846B9511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72BC5-5842-32D7-363D-6D04DF7C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class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Weapon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private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public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Weapon()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""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(0)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(0) {};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Weapon(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</a:t>
            </a:r>
            <a:endParaRPr lang="en-US" altLang="ja-JP" sz="2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0DEFE8-9AF5-6196-702A-72BCAB21FAC0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451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81767-C37F-EA7A-5483-EDB976E9D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7339B-56B9-9CEA-6516-EDACB694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34F0A9-7141-ECAA-36AB-114BA282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課題⑥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から武器のデータを読み出し、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一行ぶん</a:t>
            </a:r>
            <a:r>
              <a:rPr lang="ja-JP" altLang="en-US" dirty="0"/>
              <a:t>のデータを</a:t>
            </a:r>
            <a:r>
              <a:rPr lang="en-US" altLang="ja-JP" dirty="0">
                <a:solidFill>
                  <a:srgbClr val="FF0000"/>
                </a:solidFill>
              </a:rPr>
              <a:t>vector&lt;string&gt; </a:t>
            </a:r>
            <a:r>
              <a:rPr lang="en-US" altLang="ja-JP" dirty="0" err="1">
                <a:solidFill>
                  <a:srgbClr val="FF0000"/>
                </a:solidFill>
              </a:rPr>
              <a:t>vec</a:t>
            </a:r>
            <a:r>
              <a:rPr lang="ja-JP" altLang="en-US" dirty="0"/>
              <a:t>の</a:t>
            </a:r>
            <a:br>
              <a:rPr lang="en-US" altLang="ja-JP" dirty="0"/>
            </a:br>
            <a:r>
              <a:rPr lang="ja-JP" altLang="en-US" dirty="0"/>
              <a:t>各要素に代入しなさい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さらに武器データは</a:t>
            </a:r>
            <a:r>
              <a:rPr lang="en-US" altLang="ja-JP" dirty="0">
                <a:solidFill>
                  <a:srgbClr val="00B0F0"/>
                </a:solidFill>
              </a:rPr>
              <a:t>vector&lt;Weapon*&gt; </a:t>
            </a:r>
            <a:r>
              <a:rPr lang="en-US" altLang="ja-JP" dirty="0" err="1">
                <a:solidFill>
                  <a:srgbClr val="00B0F0"/>
                </a:solidFill>
              </a:rPr>
              <a:t>vWpn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/>
              <a:t>に</a:t>
            </a:r>
            <a:r>
              <a:rPr lang="en-US" altLang="ja-JP" dirty="0"/>
              <a:t>Weapon</a:t>
            </a:r>
            <a:r>
              <a:rPr lang="ja-JP" altLang="en-US" dirty="0"/>
              <a:t>クラスのインスタンスのアドレスを格納することとし、コンストラクタの引数は</a:t>
            </a:r>
            <a:r>
              <a:rPr lang="en-US" altLang="ja-JP" dirty="0" err="1">
                <a:solidFill>
                  <a:srgbClr val="FF0000"/>
                </a:solidFill>
              </a:rPr>
              <a:t>vec</a:t>
            </a:r>
            <a:r>
              <a:rPr lang="ja-JP" altLang="en-US" dirty="0"/>
              <a:t>の各要素の値を指定しなさい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85814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71D77-A44C-F919-5C27-ACED28784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7F809-DEB8-172C-186F-7F63AF52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FB317-A61C-6E70-E09F-B79C8BA2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Weapon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*&gt;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   </a:t>
            </a:r>
            <a:r>
              <a:rPr lang="en-US" altLang="ja-JP" sz="2600" dirty="0">
                <a:solidFill>
                  <a:schemeClr val="accent6">
                    <a:lumMod val="75000"/>
                  </a:schemeClr>
                </a:solidFill>
                <a:ea typeface="ＭＳ ゴシック" panose="020B0609070205080204" pitchFamily="49" charset="-128"/>
              </a:rPr>
              <a:t>//Weapon</a:t>
            </a:r>
            <a:r>
              <a:rPr lang="ja-JP" altLang="en-US" sz="2600" dirty="0">
                <a:solidFill>
                  <a:schemeClr val="accent6">
                    <a:lumMod val="75000"/>
                  </a:schemeClr>
                </a:solidFill>
                <a:ea typeface="ＭＳ ゴシック" panose="020B0609070205080204" pitchFamily="49" charset="-128"/>
              </a:rPr>
              <a:t>クラスの</a:t>
            </a:r>
            <a:r>
              <a:rPr lang="en-US" altLang="ja-JP" sz="2600" dirty="0">
                <a:solidFill>
                  <a:schemeClr val="accent6">
                    <a:lumMod val="75000"/>
                  </a:schemeClr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600" dirty="0">
                <a:solidFill>
                  <a:schemeClr val="accent6">
                    <a:lumMod val="75000"/>
                  </a:schemeClr>
                </a:solidFill>
                <a:ea typeface="ＭＳ ゴシック" panose="020B0609070205080204" pitchFamily="49" charset="-128"/>
              </a:rPr>
              <a:t>配列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     </a:t>
            </a:r>
            <a:r>
              <a:rPr lang="en-US" altLang="ja-JP" sz="2600" dirty="0">
                <a:solidFill>
                  <a:schemeClr val="accent6">
                    <a:lumMod val="75000"/>
                  </a:schemeClr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chemeClr val="accent6">
                    <a:lumMod val="75000"/>
                  </a:schemeClr>
                </a:solidFill>
                <a:ea typeface="ＭＳ ゴシック" panose="020B0609070205080204" pitchFamily="49" charset="-128"/>
              </a:rPr>
              <a:t>文字列格納用</a:t>
            </a:r>
            <a:r>
              <a:rPr lang="en-US" altLang="ja-JP" sz="2600" dirty="0">
                <a:solidFill>
                  <a:schemeClr val="accent6">
                    <a:lumMod val="75000"/>
                  </a:schemeClr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600" dirty="0">
                <a:solidFill>
                  <a:schemeClr val="accent6">
                    <a:lumMod val="75000"/>
                  </a:schemeClr>
                </a:solidFill>
                <a:ea typeface="ＭＳ ゴシック" panose="020B0609070205080204" pitchFamily="49" charset="-128"/>
              </a:rPr>
              <a:t>配列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        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先頭行を読み飛ばし</a:t>
            </a:r>
            <a:b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一行ずつ読み込む</a:t>
            </a:r>
            <a:b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  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文字列ストリームに変換</a:t>
            </a:r>
            <a:b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「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,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」で分割</a:t>
            </a:r>
            <a:b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</a:b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//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分割した項目を</a:t>
            </a:r>
            <a:r>
              <a:rPr lang="en-US" altLang="ja-JP" sz="2600" dirty="0" err="1">
                <a:solidFill>
                  <a:srgbClr val="008000"/>
                </a:solidFill>
                <a:ea typeface="ＭＳ ゴシック" panose="020B0609070205080204" pitchFamily="49" charset="-128"/>
              </a:rPr>
              <a:t>vec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//Weapon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クラスのインスタンス生成（引数は</a:t>
            </a:r>
            <a:r>
              <a:rPr lang="en-US" altLang="ja-JP" sz="2800" dirty="0" err="1">
                <a:solidFill>
                  <a:srgbClr val="008000"/>
                </a:solidFill>
                <a:ea typeface="ＭＳ ゴシック" panose="020B0609070205080204" pitchFamily="49" charset="-128"/>
              </a:rPr>
              <a:t>vec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の各要素）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Weapon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)));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一行読み終わったら</a:t>
            </a:r>
            <a:r>
              <a:rPr lang="en-US" altLang="ja-JP" sz="2600" dirty="0" err="1">
                <a:solidFill>
                  <a:srgbClr val="008000"/>
                </a:solidFill>
                <a:ea typeface="ＭＳ ゴシック" panose="020B0609070205080204" pitchFamily="49" charset="-128"/>
              </a:rPr>
              <a:t>vec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2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C4C866-8D78-3278-DC2A-33449A90A192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781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EFBE4-BB4F-9847-625E-F4D5CB3B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E8CB9-8844-B9B9-9EC5-03CC4238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E97E32-EB57-E0BE-D7A6-0D8229FAC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課題⑦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vector&lt;Weapon*&gt; </a:t>
            </a:r>
            <a:r>
              <a:rPr lang="en-US" altLang="ja-JP" dirty="0" err="1">
                <a:solidFill>
                  <a:srgbClr val="00B0F0"/>
                </a:solidFill>
              </a:rPr>
              <a:t>vWpn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/>
              <a:t>に格納された各武器の情報のうち、武器名と価格情報を、通し番号</a:t>
            </a:r>
            <a:r>
              <a:rPr lang="en-US" altLang="ja-JP" dirty="0"/>
              <a:t>(0~3)</a:t>
            </a:r>
            <a:r>
              <a:rPr lang="ja-JP" altLang="en-US" dirty="0"/>
              <a:t>をつけて表示しなさい</a:t>
            </a:r>
            <a:br>
              <a:rPr lang="en-US" altLang="ja-JP" dirty="0"/>
            </a:br>
            <a:r>
              <a:rPr lang="ja-JP" altLang="en-US" dirty="0"/>
              <a:t>ただし、価格の単位は「</a:t>
            </a:r>
            <a:r>
              <a:rPr lang="en-US" altLang="ja-JP" dirty="0"/>
              <a:t>G</a:t>
            </a:r>
            <a:r>
              <a:rPr lang="ja-JP" altLang="en-US" dirty="0"/>
              <a:t>」とし、価格がマイナスのものは「非売品」と表示する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B7AE9B-626E-4CB0-3588-135C8DB7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87" y="4419685"/>
            <a:ext cx="6779031" cy="21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5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43D12-11B6-7C27-C8E0-A5B02AA67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02CD7-0D2A-871B-3D1C-EF7E5C3D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0378C2-0FBD-B3BE-6D4D-A8B02FE5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6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Weapon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)));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一行読み終わったら</a:t>
            </a:r>
            <a:r>
              <a:rPr lang="en-US" altLang="ja-JP" sz="2600" dirty="0" err="1">
                <a:solidFill>
                  <a:srgbClr val="008000"/>
                </a:solidFill>
                <a:ea typeface="ＭＳ ゴシック" panose="020B0609070205080204" pitchFamily="49" charset="-128"/>
              </a:rPr>
              <a:t>vec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nn-NO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for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vWpn.size(); i++) {</a:t>
            </a:r>
            <a:b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cout </a:t>
            </a:r>
            <a:r>
              <a:rPr lang="nn-NO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</a:t>
            </a:r>
            <a:r>
              <a:rPr lang="nn-NO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n-NO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":"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n-NO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vWpn</a:t>
            </a:r>
            <a:r>
              <a:rPr lang="nn-NO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nn-NO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-&gt;getName() </a:t>
            </a:r>
            <a:r>
              <a:rPr lang="nn-NO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n-NO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"\t"</a:t>
            </a: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&lt; 0)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right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setw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(9)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"-</a:t>
            </a:r>
            <a:r>
              <a:rPr lang="ja-JP" altLang="en-US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非売品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-"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//right 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は右揃え </a:t>
            </a:r>
            <a:r>
              <a:rPr lang="en-US" altLang="ja-JP" sz="2600" dirty="0" err="1">
                <a:solidFill>
                  <a:srgbClr val="008000"/>
                </a:solidFill>
                <a:ea typeface="ＭＳ ゴシック" panose="020B0609070205080204" pitchFamily="49" charset="-128"/>
              </a:rPr>
              <a:t>setw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数値</a:t>
            </a: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</a:t>
            </a:r>
            <a:r>
              <a:rPr lang="ja-JP" altLang="en-US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は表示桁数</a:t>
            </a:r>
            <a:b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else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right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setw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(8) 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"G"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endParaRPr lang="en-US" altLang="ja-JP" sz="2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DC56B4-EE07-24CC-97B8-7E6257262EF2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976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F6FC8-5AD4-BB84-E5D0-B57B2EF27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6C0F0-7D64-80CC-962F-F4289987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1511B0-609F-2583-9D15-4A291281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84685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課題⑧</a:t>
            </a:r>
            <a:br>
              <a:rPr lang="en-US" altLang="ja-JP" dirty="0"/>
            </a:br>
            <a:r>
              <a:rPr lang="ja-JP" altLang="en-US" dirty="0"/>
              <a:t>武器一覧を表示したあと、どの番号の武器を購入するかを入力させ、</a:t>
            </a:r>
            <a:br>
              <a:rPr lang="en-US" altLang="ja-JP" dirty="0"/>
            </a:br>
            <a:r>
              <a:rPr lang="ja-JP" altLang="en-US" dirty="0"/>
              <a:t>その武器を購入した旨</a:t>
            </a:r>
            <a:br>
              <a:rPr lang="en-US" altLang="ja-JP" dirty="0"/>
            </a:br>
            <a:r>
              <a:rPr lang="ja-JP" altLang="en-US" dirty="0"/>
              <a:t>のメッセージを表示し、</a:t>
            </a:r>
            <a:br>
              <a:rPr lang="en-US" altLang="ja-JP" dirty="0"/>
            </a:br>
            <a:r>
              <a:rPr lang="ja-JP" altLang="en-US" dirty="0"/>
              <a:t>攻撃力と重量がどれ</a:t>
            </a:r>
            <a:br>
              <a:rPr lang="en-US" altLang="ja-JP" dirty="0"/>
            </a:br>
            <a:r>
              <a:rPr lang="ja-JP" altLang="en-US" dirty="0"/>
              <a:t>だけ増えたかを表示</a:t>
            </a:r>
            <a:br>
              <a:rPr lang="en-US" altLang="ja-JP" dirty="0"/>
            </a:br>
            <a:r>
              <a:rPr lang="ja-JP" altLang="en-US" dirty="0"/>
              <a:t>しなさい</a:t>
            </a:r>
            <a:br>
              <a:rPr lang="en-US" altLang="ja-JP" dirty="0"/>
            </a:br>
            <a:r>
              <a:rPr lang="ja-JP" altLang="en-US" dirty="0"/>
              <a:t>ただし、非売品は購入</a:t>
            </a:r>
            <a:br>
              <a:rPr lang="en-US" altLang="ja-JP" dirty="0"/>
            </a:br>
            <a:r>
              <a:rPr lang="ja-JP" altLang="en-US" dirty="0"/>
              <a:t>できないようにする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4BB3258-B73D-333F-63B2-39A603EF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92" y="2589281"/>
            <a:ext cx="6030167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2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DA079-1297-7450-2A5E-6D86ACBF0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DC71B-3698-0D3E-4ADD-B5F95BE1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F25DC0-BEC4-A28F-F585-FCEFA5E8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どの武器を購入しますか？＞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&gt;&gt;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text;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キーボードから入力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stoi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文字を数値に変換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&gt;= 0 &amp;&amp;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vWpn.size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選択肢の範囲チェック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sel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getPrice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&gt;= 0){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非売品でなければ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sel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を購入した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攻撃力が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sel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アップした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重量が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vWpn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sel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getWeight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増えた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else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非売品の場合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購入できません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else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選択肢の範囲外を入力した場合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番号がありません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918A5E-6DC1-78BF-C856-964AE2898A69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377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867E-7BED-8A37-E6DD-5B39386E5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5ADB1-8104-AC91-927F-1D7751AB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585CD8-B35C-D427-2D27-FF28BDE0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r>
              <a:rPr lang="en-US" altLang="ja-JP" dirty="0"/>
              <a:t>Excel</a:t>
            </a:r>
            <a:r>
              <a:rPr lang="ja-JP" altLang="en-US" dirty="0"/>
              <a:t>で以下の内容のデータを入力し、</a:t>
            </a:r>
            <a:r>
              <a:rPr lang="en-US" altLang="ja-JP" dirty="0" err="1"/>
              <a:t>PracCSV</a:t>
            </a:r>
            <a:br>
              <a:rPr lang="en-US" altLang="ja-JP" dirty="0"/>
            </a:br>
            <a:r>
              <a:rPr lang="ja-JP" altLang="en-US" dirty="0"/>
              <a:t>フォルダ内に</a:t>
            </a:r>
            <a:r>
              <a:rPr lang="en-US" altLang="ja-JP" dirty="0"/>
              <a:t>weapon_list.csv</a:t>
            </a:r>
            <a:r>
              <a:rPr lang="ja-JP" altLang="en-US" dirty="0"/>
              <a:t>を作成しなさい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19506C-0E52-2040-9003-54F1D132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42" y="3132725"/>
            <a:ext cx="7460296" cy="3436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187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2BADF-CD20-3F1F-57FA-F8C25A1B0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928DF-DE82-6DB2-ECDF-7FDE304E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A78501-2783-A982-9104-C178ED74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の内容を表示するプログラムを作成しなさい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799B3F6-17EE-F10A-BED1-BBFC7EF4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87" y="3247783"/>
            <a:ext cx="6039877" cy="24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1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fstream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ファイル末尾まで一行ずつ読み込み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 }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78279-EB98-3904-51F0-ABD4F27E9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87E5-9D96-7E62-22B5-6C0BDABC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EE1FA-CBDB-571A-B2F2-DACC756D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行目から内容を表示するプログラムを作成しなさい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C70D1E-5540-8E01-0F98-762B583B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55"/>
          <a:stretch/>
        </p:blipFill>
        <p:spPr>
          <a:xfrm>
            <a:off x="2880387" y="3696511"/>
            <a:ext cx="6039877" cy="1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1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11D1A-A4A0-9A4C-E9DF-FDD62D2C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7C2A2-ADD2-EEFD-C35B-525CF36C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329E4F-E04C-D690-51DD-3CB8EE81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fstream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text);	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先頭行を読み飛ばす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ファイル末尾まで一行ずつ読み込み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ifs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6FE609-81E7-E40D-40BB-1A6DDF557C07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B82EF92-C0C1-E122-E32A-3E9A9BC7BD3A}"/>
              </a:ext>
            </a:extLst>
          </p:cNvPr>
          <p:cNvSpPr/>
          <p:nvPr/>
        </p:nvSpPr>
        <p:spPr>
          <a:xfrm>
            <a:off x="625002" y="5205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6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5A22F-7FFB-C24C-C1C7-67F301FA5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ECA16-2696-6957-2D30-0A84600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107D1D-B7A0-3CAA-6F88-259A2E91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行目以降の内容を「</a:t>
            </a:r>
            <a:r>
              <a:rPr lang="en-US" altLang="ja-JP" dirty="0"/>
              <a:t>,</a:t>
            </a:r>
            <a:r>
              <a:rPr lang="ja-JP" altLang="en-US" dirty="0"/>
              <a:t>」で分割して、各項目を空白区切りで表示しなさい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FDD0676-687E-AF60-8CE1-507A734A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44" y="3599235"/>
            <a:ext cx="4886987" cy="1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6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8A639-7268-848A-ED95-35A7A0F24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7880-62CE-56D5-21F7-A6950207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E1B83-33C7-058E-0C29-1C5AA49F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	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先頭行を読み飛ばす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ファイル末尾まで一行ずつ読み込む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    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文字列ストリームに変換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’,’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で分割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各項目を空白で区切って表示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			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一行ぶん表示したら改行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25A6A6-7B7D-CF01-F47E-E3AB7C6DCF03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895C6CF-7FC6-A6D7-6957-7D9A198C5547}"/>
              </a:ext>
            </a:extLst>
          </p:cNvPr>
          <p:cNvSpPr/>
          <p:nvPr/>
        </p:nvSpPr>
        <p:spPr>
          <a:xfrm>
            <a:off x="625002" y="5205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8A20C25-D031-A460-EB4F-D04298B9E83F}"/>
              </a:ext>
            </a:extLst>
          </p:cNvPr>
          <p:cNvSpPr/>
          <p:nvPr/>
        </p:nvSpPr>
        <p:spPr>
          <a:xfrm>
            <a:off x="625002" y="585090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A2284C6-3F2C-1110-76A2-0033F9E17BBD}"/>
              </a:ext>
            </a:extLst>
          </p:cNvPr>
          <p:cNvSpPr/>
          <p:nvPr/>
        </p:nvSpPr>
        <p:spPr>
          <a:xfrm>
            <a:off x="625003" y="453309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FBC5B70-CC58-9675-5C50-29E9FC8AD9DF}"/>
              </a:ext>
            </a:extLst>
          </p:cNvPr>
          <p:cNvSpPr/>
          <p:nvPr/>
        </p:nvSpPr>
        <p:spPr>
          <a:xfrm>
            <a:off x="625003" y="420140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F760005-4858-A048-1464-34A305DCCC8C}"/>
              </a:ext>
            </a:extLst>
          </p:cNvPr>
          <p:cNvSpPr/>
          <p:nvPr/>
        </p:nvSpPr>
        <p:spPr>
          <a:xfrm>
            <a:off x="616039" y="48558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1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CA33C-5C9E-FBC5-CDD7-A764ECF1C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90F80-7B9B-49BA-DCEE-464D4AD7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A9049C-3119-1BFE-8975-C78D82F94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課題⑤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Weapon</a:t>
            </a:r>
            <a:r>
              <a:rPr lang="ja-JP" altLang="en-US" dirty="0">
                <a:solidFill>
                  <a:srgbClr val="FF0000"/>
                </a:solidFill>
              </a:rPr>
              <a:t>クラス</a:t>
            </a:r>
            <a:r>
              <a:rPr lang="ja-JP" altLang="en-US" dirty="0"/>
              <a:t>を定義しなさい。</a:t>
            </a:r>
            <a:br>
              <a:rPr lang="en-US" altLang="ja-JP" dirty="0"/>
            </a:br>
            <a:r>
              <a:rPr lang="en-US" altLang="ja-JP" dirty="0"/>
              <a:t>private</a:t>
            </a:r>
            <a:r>
              <a:rPr lang="ja-JP" altLang="en-US" dirty="0"/>
              <a:t>なメンバ変数　</a:t>
            </a:r>
            <a:r>
              <a:rPr lang="en-US" altLang="ja-JP" b="1" dirty="0" err="1"/>
              <a:t>m_name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66FF"/>
                </a:solidFill>
              </a:rPr>
              <a:t>string</a:t>
            </a:r>
            <a:r>
              <a:rPr lang="en-US" altLang="ja-JP" dirty="0"/>
              <a:t>),</a:t>
            </a:r>
            <a:br>
              <a:rPr lang="en-US" altLang="ja-JP" dirty="0"/>
            </a:br>
            <a:r>
              <a:rPr lang="en-US" altLang="ja-JP" b="1" dirty="0" err="1"/>
              <a:t>m_atk</a:t>
            </a:r>
            <a:r>
              <a:rPr lang="en-US" altLang="ja-JP" dirty="0"/>
              <a:t>,</a:t>
            </a:r>
            <a:r>
              <a:rPr lang="ja-JP" altLang="en-US" b="1" dirty="0"/>
              <a:t> </a:t>
            </a:r>
            <a:r>
              <a:rPr lang="en-US" altLang="ja-JP" b="1" dirty="0" err="1"/>
              <a:t>m_price</a:t>
            </a:r>
            <a:r>
              <a:rPr lang="en-US" altLang="ja-JP" dirty="0"/>
              <a:t>,</a:t>
            </a:r>
            <a:r>
              <a:rPr lang="ja-JP" altLang="en-US" b="1" dirty="0"/>
              <a:t>　</a:t>
            </a:r>
            <a:r>
              <a:rPr lang="en-US" altLang="ja-JP" b="1" dirty="0" err="1"/>
              <a:t>m_weight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66FF"/>
                </a:solidFill>
              </a:rPr>
              <a:t>int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public</a:t>
            </a:r>
            <a:r>
              <a:rPr lang="ja-JP" altLang="en-US" dirty="0"/>
              <a:t>なメンバ関数として</a:t>
            </a:r>
            <a:r>
              <a:rPr lang="ja-JP" altLang="en-US" dirty="0">
                <a:solidFill>
                  <a:srgbClr val="FF0000"/>
                </a:solidFill>
              </a:rPr>
              <a:t>引数なし</a:t>
            </a:r>
            <a:r>
              <a:rPr lang="ja-JP" altLang="en-US" dirty="0"/>
              <a:t>のコンストラクタと、</a:t>
            </a:r>
            <a:r>
              <a:rPr lang="ja-JP" altLang="en-US" dirty="0">
                <a:solidFill>
                  <a:srgbClr val="00B050"/>
                </a:solidFill>
              </a:rPr>
              <a:t>引数あり</a:t>
            </a:r>
            <a:r>
              <a:rPr lang="ja-JP" altLang="en-US" dirty="0"/>
              <a:t>コンストラクタ（引数でメンバ変数を初期化する）</a:t>
            </a:r>
            <a:br>
              <a:rPr lang="en-US" altLang="ja-JP" dirty="0"/>
            </a:br>
            <a:r>
              <a:rPr lang="ja-JP" altLang="en-US" dirty="0"/>
              <a:t>そして、各メンバ変数のゲッターとする。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2175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6528</TotalTime>
  <Words>1668</Words>
  <Application>Microsoft Office PowerPoint</Application>
  <PresentationFormat>ワイド画面</PresentationFormat>
  <Paragraphs>41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ＭＳ ゴシック</vt:lpstr>
      <vt:lpstr>0xProto</vt:lpstr>
      <vt:lpstr>Arial</vt:lpstr>
      <vt:lpstr>Office Theme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269</cp:revision>
  <dcterms:created xsi:type="dcterms:W3CDTF">2024-07-09T01:55:23Z</dcterms:created>
  <dcterms:modified xsi:type="dcterms:W3CDTF">2024-11-12T01:06:56Z</dcterms:modified>
</cp:coreProperties>
</file>