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374" r:id="rId9"/>
    <p:sldId id="375" r:id="rId10"/>
    <p:sldId id="366" r:id="rId11"/>
    <p:sldId id="376" r:id="rId12"/>
    <p:sldId id="368" r:id="rId13"/>
    <p:sldId id="367" r:id="rId14"/>
    <p:sldId id="369" r:id="rId15"/>
    <p:sldId id="377" r:id="rId16"/>
    <p:sldId id="378" r:id="rId17"/>
    <p:sldId id="379" r:id="rId18"/>
    <p:sldId id="380" r:id="rId19"/>
    <p:sldId id="381" r:id="rId20"/>
    <p:sldId id="382" r:id="rId21"/>
    <p:sldId id="383" r:id="rId22"/>
    <p:sldId id="384" r:id="rId23"/>
    <p:sldId id="386" r:id="rId24"/>
    <p:sldId id="385"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0000"/>
    <a:srgbClr val="00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にはコラボレーション機能があり、ひとつのリポジトリを複数人で更新ことができるようになっている</a:t>
            </a:r>
            <a:br>
              <a:rPr lang="en-US" altLang="ja-JP" dirty="0"/>
            </a:br>
            <a:endParaRPr lang="en-US" altLang="ja-JP" dirty="0"/>
          </a:p>
          <a:p>
            <a:r>
              <a:rPr lang="ja-JP" altLang="en-US" dirty="0"/>
              <a:t>リポジトリ内のファイルを各自で追加や編集をして、結果を統合（マージ）することができる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6" name="テキスト ボックス 5">
            <a:extLst>
              <a:ext uri="{FF2B5EF4-FFF2-40B4-BE49-F238E27FC236}">
                <a16:creationId xmlns:a16="http://schemas.microsoft.com/office/drawing/2014/main" id="{6BEF9F34-2D12-1669-6B25-2432ECA9B263}"/>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11" name="図 10">
            <a:extLst>
              <a:ext uri="{FF2B5EF4-FFF2-40B4-BE49-F238E27FC236}">
                <a16:creationId xmlns:a16="http://schemas.microsoft.com/office/drawing/2014/main" id="{1AD72E23-9E1C-26B4-DD67-F74811328076}"/>
              </a:ext>
            </a:extLst>
          </p:cNvPr>
          <p:cNvPicPr>
            <a:picLocks noChangeAspect="1"/>
          </p:cNvPicPr>
          <p:nvPr/>
        </p:nvPicPr>
        <p:blipFill>
          <a:blip r:embed="rId2"/>
          <a:stretch>
            <a:fillRect/>
          </a:stretch>
        </p:blipFill>
        <p:spPr>
          <a:xfrm>
            <a:off x="3168312" y="2438559"/>
            <a:ext cx="5855375" cy="2888824"/>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7454864" y="2593280"/>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1940A8D-6255-C0A0-E88B-77279E362CB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4" name="図 3">
            <a:extLst>
              <a:ext uri="{FF2B5EF4-FFF2-40B4-BE49-F238E27FC236}">
                <a16:creationId xmlns:a16="http://schemas.microsoft.com/office/drawing/2014/main" id="{69B01B91-C9ED-D16A-ED58-A7D01AE67929}"/>
              </a:ext>
            </a:extLst>
          </p:cNvPr>
          <p:cNvPicPr>
            <a:picLocks noChangeAspect="1"/>
          </p:cNvPicPr>
          <p:nvPr/>
        </p:nvPicPr>
        <p:blipFill>
          <a:blip r:embed="rId2"/>
          <a:stretch>
            <a:fillRect/>
          </a:stretch>
        </p:blipFill>
        <p:spPr>
          <a:xfrm>
            <a:off x="4197225" y="2113826"/>
            <a:ext cx="4138804" cy="3094668"/>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545106" y="3388659"/>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EE9116F-9732-9199-0CA4-81B90F0D4A00}"/>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EECE8A-2B12-C271-DEC2-EA8ED72F548F}"/>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3" name="テキスト ボックス 2">
            <a:extLst>
              <a:ext uri="{FF2B5EF4-FFF2-40B4-BE49-F238E27FC236}">
                <a16:creationId xmlns:a16="http://schemas.microsoft.com/office/drawing/2014/main" id="{0B2A70E0-DB0B-F009-062E-FA9A354DA27C}"/>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70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t>[Accept invitation]</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1A266E9-A230-972F-66E3-2EC441E46B9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12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sp>
        <p:nvSpPr>
          <p:cNvPr id="3" name="テキスト ボックス 2">
            <a:extLst>
              <a:ext uri="{FF2B5EF4-FFF2-40B4-BE49-F238E27FC236}">
                <a16:creationId xmlns:a16="http://schemas.microsoft.com/office/drawing/2014/main" id="{BD32B419-52B0-72A3-78EA-BB0A8450DC1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99864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[&lt;&gt;Code]</a:t>
            </a:r>
            <a:r>
              <a:rPr lang="ja-JP" altLang="en-US" dirty="0"/>
              <a:t>のボタンをクリックして、コピーボタンをクリックする</a:t>
            </a:r>
            <a:endParaRPr lang="en-US" altLang="ja-JP" dirty="0"/>
          </a:p>
        </p:txBody>
      </p:sp>
      <p:sp>
        <p:nvSpPr>
          <p:cNvPr id="3" name="テキスト ボックス 2">
            <a:extLst>
              <a:ext uri="{FF2B5EF4-FFF2-40B4-BE49-F238E27FC236}">
                <a16:creationId xmlns:a16="http://schemas.microsoft.com/office/drawing/2014/main" id="{E436F5CC-C9F0-38DF-6DA8-C70EE3418AF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6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2F5FAF66-936F-70B1-D78A-C17DFC888BD3}"/>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766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リポジトリ名にする</a:t>
            </a:r>
            <a:endParaRPr lang="en-US" altLang="ja-JP" dirty="0"/>
          </a:p>
        </p:txBody>
      </p:sp>
      <p:sp>
        <p:nvSpPr>
          <p:cNvPr id="3" name="テキスト ボックス 2">
            <a:extLst>
              <a:ext uri="{FF2B5EF4-FFF2-40B4-BE49-F238E27FC236}">
                <a16:creationId xmlns:a16="http://schemas.microsoft.com/office/drawing/2014/main" id="{B10E1512-5EAF-71E2-6847-9280750C54F5}"/>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06907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sp>
        <p:nvSpPr>
          <p:cNvPr id="3" name="テキスト ボックス 2">
            <a:extLst>
              <a:ext uri="{FF2B5EF4-FFF2-40B4-BE49-F238E27FC236}">
                <a16:creationId xmlns:a16="http://schemas.microsoft.com/office/drawing/2014/main" id="{D9CD7AF3-BD2A-E5AC-7323-F46F7F76537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dirty="0">
                <a:solidFill>
                  <a:srgbClr val="0070C0"/>
                </a:solidFill>
              </a:rPr>
              <a:t>ローカル</a:t>
            </a:r>
            <a:r>
              <a:rPr lang="ja-JP" altLang="en-US" dirty="0"/>
              <a:t>リポジトリと</a:t>
            </a:r>
            <a:r>
              <a:rPr lang="ja-JP" altLang="en-US"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dirty="0">
                <a:solidFill>
                  <a:srgbClr val="00B050"/>
                </a:solidFill>
              </a:rPr>
              <a:t>リモート</a:t>
            </a:r>
            <a:r>
              <a:rPr lang="ja-JP" altLang="en-US" dirty="0"/>
              <a:t>のほうが自分の</a:t>
            </a:r>
            <a:r>
              <a:rPr lang="en-US" altLang="ja-JP" dirty="0"/>
              <a:t>PC</a:t>
            </a:r>
            <a:r>
              <a:rPr lang="ja-JP" altLang="en-US" dirty="0"/>
              <a:t>内の</a:t>
            </a:r>
            <a:r>
              <a:rPr lang="ja-JP" altLang="en-US" dirty="0">
                <a:solidFill>
                  <a:srgbClr val="0070C0"/>
                </a:solidFill>
              </a:rPr>
              <a:t>ローカル</a:t>
            </a:r>
            <a:r>
              <a:rPr lang="ja-JP" altLang="en-US" dirty="0"/>
              <a:t>リポジトリより新しくなってしまった場合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dirty="0">
                <a:solidFill>
                  <a:srgbClr val="0070C0"/>
                </a:solidFill>
              </a:rPr>
              <a:t>ローカル</a:t>
            </a:r>
            <a:r>
              <a:rPr lang="ja-JP" altLang="en-US" dirty="0"/>
              <a:t>を最新に</a:t>
            </a:r>
            <a:endParaRPr lang="en-US" altLang="ja-JP" dirty="0"/>
          </a:p>
        </p:txBody>
      </p:sp>
    </p:spTree>
    <p:extLst>
      <p:ext uri="{BB962C8B-B14F-4D97-AF65-F5344CB8AC3E}">
        <p14:creationId xmlns:p14="http://schemas.microsoft.com/office/powerpoint/2010/main" val="199957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endParaRPr lang="en-US" altLang="ja-JP" dirty="0"/>
          </a:p>
          <a:p>
            <a:r>
              <a:rPr lang="en-US" altLang="ja-JP" b="1" dirty="0">
                <a:solidFill>
                  <a:srgbClr val="FF0000"/>
                </a:solidFill>
              </a:rPr>
              <a:t>Pull</a:t>
            </a:r>
            <a:br>
              <a:rPr lang="en-US" altLang="ja-JP" dirty="0"/>
            </a:br>
            <a:r>
              <a:rPr lang="ja-JP" altLang="en-US" dirty="0">
                <a:solidFill>
                  <a:srgbClr val="00B050"/>
                </a:solidFill>
              </a:rPr>
              <a:t>リモート</a:t>
            </a:r>
            <a:r>
              <a:rPr lang="ja-JP" altLang="en-US" dirty="0"/>
              <a:t>リポジトリから最新の内容を</a:t>
            </a:r>
            <a:r>
              <a:rPr lang="ja-JP" altLang="en-US" dirty="0">
                <a:solidFill>
                  <a:srgbClr val="0070C0"/>
                </a:solidFill>
              </a:rPr>
              <a:t>ローカル</a:t>
            </a:r>
            <a:r>
              <a:rPr lang="ja-JP" altLang="en-US" dirty="0"/>
              <a:t>リポジトリへコピー（</a:t>
            </a:r>
            <a:r>
              <a:rPr lang="ja-JP" altLang="en-US"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ローカル</a:t>
            </a:r>
            <a:r>
              <a:rPr lang="ja-JP" altLang="en-US" dirty="0"/>
              <a:t>）</a:t>
            </a:r>
            <a:br>
              <a:rPr lang="en-US" altLang="ja-JP" dirty="0"/>
            </a:br>
            <a:endParaRPr lang="en-US" altLang="ja-JP" dirty="0"/>
          </a:p>
        </p:txBody>
      </p:sp>
    </p:spTree>
    <p:extLst>
      <p:ext uri="{BB962C8B-B14F-4D97-AF65-F5344CB8AC3E}">
        <p14:creationId xmlns:p14="http://schemas.microsoft.com/office/powerpoint/2010/main" val="288206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ローカル</a:t>
            </a:r>
            <a:r>
              <a:rPr lang="ja-JP" altLang="en-US" dirty="0"/>
              <a:t>と</a:t>
            </a:r>
            <a:r>
              <a:rPr lang="ja-JP" altLang="en-US"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ja-JP" altLang="en-US" dirty="0"/>
              <a:t>ということをしてくれるが、そのときに</a:t>
            </a:r>
            <a:r>
              <a:rPr lang="ja-JP" altLang="en-US" b="1" dirty="0">
                <a:solidFill>
                  <a:srgbClr val="FF0000"/>
                </a:solidFill>
              </a:rPr>
              <a:t>コミット</a:t>
            </a:r>
            <a:br>
              <a:rPr lang="en-US" altLang="ja-JP" dirty="0"/>
            </a:b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する必要がある</a:t>
            </a:r>
            <a:r>
              <a:rPr lang="ja-JP" altLang="en-US" b="1" dirty="0"/>
              <a:t>（必須作業！）</a:t>
            </a:r>
            <a:br>
              <a:rPr lang="en-US" altLang="ja-JP" b="1" dirty="0"/>
            </a:br>
            <a:br>
              <a:rPr lang="en-US" altLang="ja-JP" dirty="0"/>
            </a:br>
            <a:r>
              <a:rPr lang="ja-JP" altLang="en-US" dirty="0"/>
              <a:t>コミットは</a:t>
            </a:r>
            <a:r>
              <a:rPr lang="ja-JP" altLang="en-US" dirty="0">
                <a:solidFill>
                  <a:srgbClr val="0070C0"/>
                </a:solidFill>
              </a:rPr>
              <a:t>ローカル</a:t>
            </a:r>
            <a:r>
              <a:rPr lang="ja-JP" altLang="en-US" dirty="0"/>
              <a:t>で更新したファイルの中で、</a:t>
            </a:r>
            <a:br>
              <a:rPr lang="en-US" altLang="ja-JP" dirty="0"/>
            </a:br>
            <a:r>
              <a:rPr lang="ja-JP" altLang="en-US" dirty="0"/>
              <a:t>どれを</a:t>
            </a:r>
            <a:r>
              <a:rPr lang="ja-JP" altLang="en-US" dirty="0">
                <a:solidFill>
                  <a:srgbClr val="00B050"/>
                </a:solidFill>
              </a:rPr>
              <a:t>リモート</a:t>
            </a:r>
            <a:r>
              <a:rPr lang="ja-JP" altLang="en-US" dirty="0"/>
              <a:t>へ送信するかリストを作るようなもので、同時にファイルに</a:t>
            </a:r>
            <a:r>
              <a:rPr lang="ja-JP" altLang="en-US" b="1" dirty="0">
                <a:solidFill>
                  <a:srgbClr val="FF00FF"/>
                </a:solidFill>
              </a:rPr>
              <a:t>コメントを付ける</a:t>
            </a:r>
            <a:endParaRPr lang="en-US" altLang="ja-JP" dirty="0"/>
          </a:p>
        </p:txBody>
      </p:sp>
    </p:spTree>
    <p:extLst>
      <p:ext uri="{BB962C8B-B14F-4D97-AF65-F5344CB8AC3E}">
        <p14:creationId xmlns:p14="http://schemas.microsoft.com/office/powerpoint/2010/main" val="2978971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ブランチという本流しかない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dirty="0">
                <a:solidFill>
                  <a:srgbClr val="00B0F0"/>
                </a:solidFill>
              </a:rPr>
              <a:t>ローカル</a:t>
            </a:r>
            <a:r>
              <a:rPr lang="ja-JP" altLang="en-US" dirty="0"/>
              <a:t>リポジトリのファイルを更新した際は、</a:t>
            </a:r>
            <a:r>
              <a:rPr lang="ja-JP" altLang="en-US" dirty="0">
                <a:solidFill>
                  <a:srgbClr val="00B050"/>
                </a:solidFill>
              </a:rPr>
              <a:t>リモート</a:t>
            </a:r>
            <a:r>
              <a:rPr lang="ja-JP" altLang="en-US" dirty="0"/>
              <a:t>リポジトリのブランチへ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dirty="0">
                <a:solidFill>
                  <a:srgbClr val="00B0F0"/>
                </a:solidFill>
              </a:rPr>
              <a:t>ローカル</a:t>
            </a:r>
            <a:r>
              <a:rPr lang="ja-JP" altLang="en-US" dirty="0"/>
              <a:t>： </a:t>
            </a:r>
            <a:r>
              <a:rPr lang="en-US" altLang="ja-JP" dirty="0" err="1"/>
              <a:t>murata</a:t>
            </a:r>
            <a:r>
              <a:rPr lang="ja-JP" altLang="en-US" dirty="0"/>
              <a:t>ブランチ</a:t>
            </a:r>
            <a:br>
              <a:rPr lang="en-US" altLang="ja-JP"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dirty="0"/>
            </a:br>
            <a:r>
              <a:rPr lang="ja-JP" altLang="en-US" dirty="0">
                <a:solidFill>
                  <a:srgbClr val="00B050"/>
                </a:solidFill>
              </a:rPr>
              <a:t>リモート</a:t>
            </a:r>
            <a:r>
              <a:rPr lang="ja-JP" altLang="en-US" dirty="0"/>
              <a:t>： </a:t>
            </a:r>
            <a:r>
              <a:rPr lang="en-US" altLang="ja-JP" dirty="0" err="1"/>
              <a:t>murata</a:t>
            </a:r>
            <a:r>
              <a:rPr lang="ja-JP" altLang="en-US" dirty="0"/>
              <a:t>ブランチ　（</a:t>
            </a:r>
            <a:r>
              <a:rPr lang="en-US" altLang="ja-JP" b="1" dirty="0">
                <a:solidFill>
                  <a:srgbClr val="FF0000"/>
                </a:solidFill>
              </a:rPr>
              <a:t>×</a:t>
            </a:r>
            <a:r>
              <a:rPr lang="en-US" altLang="ja-JP" dirty="0"/>
              <a:t>main</a:t>
            </a:r>
            <a:r>
              <a:rPr lang="ja-JP" altLang="en-US" dirty="0"/>
              <a:t>ブランチ）</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その際、勝手に</a:t>
            </a:r>
            <a:r>
              <a:rPr lang="en-US" altLang="ja-JP" dirty="0"/>
              <a:t>main</a:t>
            </a:r>
            <a:r>
              <a:rPr lang="ja-JP" altLang="en-US" dirty="0"/>
              <a:t>ブランチにマージせずに、</a:t>
            </a:r>
            <a:br>
              <a:rPr lang="en-US" altLang="ja-JP" dirty="0"/>
            </a:br>
            <a:r>
              <a:rPr lang="ja-JP" altLang="en-US" dirty="0">
                <a:solidFill>
                  <a:srgbClr val="FF0000"/>
                </a:solidFill>
              </a:rPr>
              <a:t>リーダー</a:t>
            </a:r>
            <a:r>
              <a:rPr lang="ja-JP" altLang="en-US" dirty="0"/>
              <a:t>もしくは</a:t>
            </a:r>
            <a:r>
              <a:rPr lang="ja-JP" altLang="en-US" dirty="0">
                <a:solidFill>
                  <a:srgbClr val="0070C0"/>
                </a:solidFill>
              </a:rPr>
              <a:t>メインプログラマ</a:t>
            </a:r>
            <a:r>
              <a:rPr lang="ja-JP" altLang="en-US" dirty="0"/>
              <a:t>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r>
              <a:rPr lang="ja-JP" altLang="en-US" dirty="0"/>
              <a:t>・赤が削除</a:t>
            </a:r>
            <a:br>
              <a:rPr lang="en-US" altLang="ja-JP" dirty="0"/>
            </a:br>
            <a:r>
              <a:rPr lang="ja-JP" altLang="en-US" dirty="0"/>
              <a:t>・緑が追加・変更</a:t>
            </a:r>
            <a:br>
              <a:rPr lang="en-US" altLang="ja-JP" dirty="0"/>
            </a:br>
            <a:r>
              <a:rPr lang="en-US" altLang="ja-JP" dirty="0"/>
              <a:t>[Create pull</a:t>
            </a:r>
            <a:br>
              <a:rPr lang="en-US" altLang="ja-JP" dirty="0"/>
            </a:br>
            <a:r>
              <a:rPr lang="en-US" altLang="ja-JP" dirty="0"/>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12" name="テキスト ボックス 11">
            <a:extLst>
              <a:ext uri="{FF2B5EF4-FFF2-40B4-BE49-F238E27FC236}">
                <a16:creationId xmlns:a16="http://schemas.microsoft.com/office/drawing/2014/main" id="{7C8B816D-F71E-5845-1020-D7846F4F43AE}"/>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Tree>
    <p:extLst>
      <p:ext uri="{BB962C8B-B14F-4D97-AF65-F5344CB8AC3E}">
        <p14:creationId xmlns:p14="http://schemas.microsoft.com/office/powerpoint/2010/main" val="1949161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Tree>
    <p:extLst>
      <p:ext uri="{BB962C8B-B14F-4D97-AF65-F5344CB8AC3E}">
        <p14:creationId xmlns:p14="http://schemas.microsoft.com/office/powerpoint/2010/main" val="25384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Tree>
    <p:extLst>
      <p:ext uri="{BB962C8B-B14F-4D97-AF65-F5344CB8AC3E}">
        <p14:creationId xmlns:p14="http://schemas.microsoft.com/office/powerpoint/2010/main" val="1895491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3259485" y="2803191"/>
            <a:ext cx="4382112" cy="3439005"/>
          </a:xfrm>
          <a:prstGeom prst="rect">
            <a:avLst/>
          </a:prstGeom>
        </p:spPr>
      </p:pic>
    </p:spTree>
    <p:extLst>
      <p:ext uri="{BB962C8B-B14F-4D97-AF65-F5344CB8AC3E}">
        <p14:creationId xmlns:p14="http://schemas.microsoft.com/office/powerpoint/2010/main" val="426624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[Public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8CF623-EB8B-293B-24D9-3DB3DA0072BD}"/>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9482184-BBF9-245F-6724-6300173B3FE6}"/>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コメントを入力</a:t>
            </a:r>
            <a:br>
              <a:rPr lang="en-US" altLang="ja-JP" dirty="0"/>
            </a:br>
            <a:r>
              <a:rPr lang="ja-JP" altLang="en-US" dirty="0"/>
              <a:t>して</a:t>
            </a:r>
            <a:r>
              <a:rPr lang="en-US" altLang="ja-JP" dirty="0"/>
              <a:t>[Commit </a:t>
            </a:r>
            <a:br>
              <a:rPr lang="en-US" altLang="ja-JP" dirty="0"/>
            </a:br>
            <a:r>
              <a:rPr lang="en-US" altLang="ja-JP" dirty="0"/>
              <a:t>to main]</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F3F74-B60E-3198-59AF-E90DD2555C0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473EBD-DA8F-3E36-628C-BFF430D17977}"/>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6938</TotalTime>
  <Words>1682</Words>
  <Application>Microsoft Office PowerPoint</Application>
  <PresentationFormat>ワイド画面</PresentationFormat>
  <Paragraphs>138</Paragraphs>
  <Slides>44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44</vt:i4>
      </vt:variant>
    </vt:vector>
  </HeadingPairs>
  <TitlesOfParts>
    <vt:vector size="47"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充利 村田</cp:lastModifiedBy>
  <cp:revision>284</cp:revision>
  <dcterms:created xsi:type="dcterms:W3CDTF">2024-07-09T01:55:23Z</dcterms:created>
  <dcterms:modified xsi:type="dcterms:W3CDTF">2024-11-05T13:38:09Z</dcterms:modified>
</cp:coreProperties>
</file>