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41" r:id="rId24"/>
    <p:sldId id="339" r:id="rId25"/>
    <p:sldId id="342" r:id="rId26"/>
    <p:sldId id="34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継承とポリモーフィズム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r>
              <a:rPr lang="ja-JP" altLang="en-US" dirty="0"/>
              <a:t>（派生</a:t>
            </a:r>
            <a:br>
              <a:rPr lang="en-US" altLang="ja-JP" dirty="0"/>
            </a:br>
            <a:r>
              <a:rPr lang="ja-JP" altLang="en-US" dirty="0"/>
              <a:t>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savePeople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2800" u="sng" dirty="0"/>
              <a:t>class </a:t>
            </a:r>
            <a:r>
              <a:rPr kumimoji="1" lang="ja-JP" altLang="en-US" sz="28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2800" u="sng" dirty="0"/>
              <a:t> </a:t>
            </a:r>
            <a:r>
              <a:rPr kumimoji="1" lang="en-US" altLang="ja-JP" sz="2800" u="sng" dirty="0"/>
              <a:t>: public </a:t>
            </a:r>
            <a:r>
              <a:rPr kumimoji="1" lang="ja-JP" altLang="en-US" sz="2800" u="sng" dirty="0">
                <a:solidFill>
                  <a:srgbClr val="00B0F0"/>
                </a:solidFill>
              </a:rPr>
              <a:t>親クラス名</a:t>
            </a:r>
            <a:endParaRPr kumimoji="1" lang="en-US" altLang="ja-JP" sz="2800" u="sng" dirty="0">
              <a:solidFill>
                <a:srgbClr val="00B0F0"/>
              </a:solidFill>
            </a:endParaRPr>
          </a:p>
          <a:p>
            <a:endParaRPr kumimoji="1" lang="en-US" altLang="ja-JP" sz="2800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28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savePeople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savePeople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savePeople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savePeople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savePeople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savePeople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savePeople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savePeople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6E89D3-E587-129A-FC07-83E027A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A93E99-4A54-0256-BE75-9128492A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savePeople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96256D-4359-EB01-313B-48D51A68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7108" y="4614209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0E4244-C9B9-3CF0-9C7E-0F770386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22" y="4829297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00B0F0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robocoy</a:t>
            </a:r>
            <a:r>
              <a:rPr lang="en-US" altLang="ja-JP" dirty="0">
                <a:solidFill>
                  <a:srgbClr val="00B0F0"/>
                </a:solidFill>
              </a:rPr>
              <a:t>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m_migration</a:t>
            </a:r>
            <a:endParaRPr kumimoji="1" lang="ja-JP" altLang="en-US" sz="3600" dirty="0">
              <a:solidFill>
                <a:srgbClr val="FFFF00"/>
              </a:solidFill>
            </a:endParaRPr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441011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80015" y="3964747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85450" y="4510421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69906" y="6136032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77396" y="5050376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844613" y="4109075"/>
            <a:ext cx="1107485" cy="110748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5643568" y="1229800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protected</a:t>
            </a:r>
            <a:r>
              <a:rPr kumimoji="1" lang="ja-JP" altLang="en-US" sz="2800" dirty="0"/>
              <a:t>なメンバは子クラスから</a:t>
            </a:r>
            <a:endParaRPr kumimoji="1" lang="en-US" altLang="ja-JP" sz="2800" dirty="0"/>
          </a:p>
          <a:p>
            <a:r>
              <a:rPr kumimoji="1" lang="ja-JP" altLang="en-US" sz="2800" dirty="0"/>
              <a:t>直接メンバを指定して使用できる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9847" y="2884810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539383" y="5484031"/>
            <a:ext cx="1676667" cy="167666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49E4CDA2-45E9-1450-5E38-C32FD23A374F}"/>
              </a:ext>
            </a:extLst>
          </p:cNvPr>
          <p:cNvSpPr/>
          <p:nvPr/>
        </p:nvSpPr>
        <p:spPr>
          <a:xfrm>
            <a:off x="5899459" y="2593104"/>
            <a:ext cx="957884" cy="957884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5FE4CB-0093-D8DA-6909-C3593D0E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25B56-9686-6175-8DDB-09B0FF10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>
                <a:solidFill>
                  <a:srgbClr val="00B0F0"/>
                </a:solidFill>
              </a:rPr>
              <a:t>単一継承</a:t>
            </a:r>
            <a:r>
              <a:rPr lang="ja-JP" altLang="en-US" sz="3200" dirty="0"/>
              <a:t>に留めておく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他のプログラミング言語では多重継承が禁止されている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P192~19</a:t>
            </a:r>
            <a:r>
              <a:rPr lang="en-US" altLang="ja-JP" dirty="0"/>
              <a:t>3</a:t>
            </a:r>
            <a:r>
              <a:rPr kumimoji="1" lang="en-US" altLang="ja-JP" dirty="0"/>
              <a:t> </a:t>
            </a:r>
            <a:r>
              <a:rPr lang="en-US" altLang="ja-JP" b="1" dirty="0"/>
              <a:t>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/>
              <a:t>calc.</a:t>
            </a:r>
            <a:r>
              <a:rPr lang="en-US" altLang="ja-JP" dirty="0"/>
              <a:t>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calc.h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calc.cpp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savePeople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savePeople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savePeople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3467</TotalTime>
  <Words>1798</Words>
  <Application>Microsoft Office PowerPoint</Application>
  <PresentationFormat>ワイド画面</PresentationFormat>
  <Paragraphs>256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9" baseType="lpstr"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継承の特徴</vt:lpstr>
      <vt:lpstr>継承</vt:lpstr>
      <vt:lpstr>ポリモーフィズム</vt:lpstr>
      <vt:lpstr>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137</cp:revision>
  <dcterms:created xsi:type="dcterms:W3CDTF">2024-07-09T01:55:23Z</dcterms:created>
  <dcterms:modified xsi:type="dcterms:W3CDTF">2024-09-12T05:21:38Z</dcterms:modified>
</cp:coreProperties>
</file>