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4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2024/10/15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7374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dirty="0">
                <a:solidFill>
                  <a:srgbClr val="00B05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</a:t>
            </a:r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dirty="0">
                <a:solidFill>
                  <a:srgbClr val="00B05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5732</TotalTime>
  <Words>1400</Words>
  <Application>Microsoft Office PowerPoint</Application>
  <PresentationFormat>ワイド画面</PresentationFormat>
  <Paragraphs>138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212</cp:revision>
  <dcterms:created xsi:type="dcterms:W3CDTF">2024-07-09T01:55:23Z</dcterms:created>
  <dcterms:modified xsi:type="dcterms:W3CDTF">2024-10-15T07:57:26Z</dcterms:modified>
</cp:coreProperties>
</file>