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69" r:id="rId20"/>
    <p:sldId id="371" r:id="rId21"/>
    <p:sldId id="372" r:id="rId22"/>
    <p:sldId id="361" r:id="rId23"/>
    <p:sldId id="359" r:id="rId24"/>
    <p:sldId id="375" r:id="rId25"/>
    <p:sldId id="364" r:id="rId26"/>
    <p:sldId id="366" r:id="rId27"/>
    <p:sldId id="367" r:id="rId28"/>
    <p:sldId id="373" r:id="rId29"/>
    <p:sldId id="374"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107" d="100"/>
          <a:sy n="107" d="100"/>
        </p:scale>
        <p:origin x="55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76793" y="3201822"/>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a:solidFill>
                  <a:srgbClr val="FF0000"/>
                </a:solidFill>
                <a:ea typeface="ＭＳ ゴシック" panose="020B0609070205080204" pitchFamily="49" charset="-128"/>
              </a:rPr>
              <a:t>itrV1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itrV1</a:t>
            </a:r>
            <a:r>
              <a:rPr lang="sv-SE" altLang="ja-JP" sz="1800" dirty="0">
                <a:solidFill>
                  <a:srgbClr val="FF0000"/>
                </a:solidFill>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v1.insert(itrV1 + 1, 11);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v1.erase(itrV1 + 2);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a:ea typeface="ＭＳ ゴシック" panose="020B0609070205080204" pitchFamily="49" charset="-128"/>
              </a:rPr>
              <a:t>itrV1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44BB5652-F34E-2805-6EE0-B9C2DFBF00B0}"/>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B7E57DDF-F53B-DE32-D2D3-A6A66FC868A4}"/>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5C3516FB-E823-5373-8643-754F94F227C0}"/>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90" y="2099094"/>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a:solidFill>
                  <a:srgbClr val="FF0000"/>
                </a:solidFill>
                <a:ea typeface="ＭＳ ゴシック" panose="020B0609070205080204" pitchFamily="49" charset="-128"/>
              </a:rPr>
              <a:t>itrV1 = v1.begin()</a:t>
            </a:r>
            <a:r>
              <a:rPr lang="nn-NO" altLang="ja-JP" sz="1800" dirty="0">
                <a:solidFill>
                  <a:srgbClr val="FF0000"/>
                </a:solidFill>
                <a:ea typeface="ＭＳ ゴシック" panose="020B0609070205080204" pitchFamily="49" charset="-128"/>
              </a:rPr>
              <a:t>; itrV1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++itrV1)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*itrV1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5663</TotalTime>
  <Words>3143</Words>
  <Application>Microsoft Office PowerPoint</Application>
  <PresentationFormat>ワイド画面</PresentationFormat>
  <Paragraphs>327</Paragraphs>
  <Slides>29</Slides>
  <Notes>0</Notes>
  <HiddenSlides>1</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29</vt:i4>
      </vt:variant>
    </vt:vector>
  </HeadingPairs>
  <TitlesOfParts>
    <vt:vector size="33"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充利 村田</cp:lastModifiedBy>
  <cp:revision>200</cp:revision>
  <dcterms:created xsi:type="dcterms:W3CDTF">2024-07-09T01:55:23Z</dcterms:created>
  <dcterms:modified xsi:type="dcterms:W3CDTF">2024-10-08T14:13:08Z</dcterms:modified>
</cp:coreProperties>
</file>