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ネストクラス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入れ子になったクラス</a:t>
            </a:r>
            <a:br>
              <a:rPr lang="en-US" altLang="ja-JP" dirty="0"/>
            </a:br>
            <a:r>
              <a:rPr lang="ja-JP" altLang="en-US" dirty="0"/>
              <a:t>クラスの定義の中にさらにクラスを定義すること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29EDBC4-3937-F623-8036-6E7A1504C858}"/>
              </a:ext>
            </a:extLst>
          </p:cNvPr>
          <p:cNvSpPr txBox="1"/>
          <p:nvPr/>
        </p:nvSpPr>
        <p:spPr>
          <a:xfrm>
            <a:off x="963038" y="2730886"/>
            <a:ext cx="4152099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class Outer {</a:t>
            </a:r>
          </a:p>
          <a:p>
            <a:r>
              <a:rPr kumimoji="1" lang="en-US" altLang="ja-JP" sz="2000" dirty="0">
                <a:solidFill>
                  <a:srgbClr val="FF0000"/>
                </a:solidFill>
              </a:rPr>
              <a:t>public: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dirty="0">
                <a:solidFill>
                  <a:srgbClr val="00B050"/>
                </a:solidFill>
              </a:rPr>
              <a:t>class Inner {</a:t>
            </a:r>
          </a:p>
          <a:p>
            <a:r>
              <a:rPr kumimoji="1" lang="en-US" altLang="ja-JP" sz="2000" dirty="0">
                <a:solidFill>
                  <a:srgbClr val="00B050"/>
                </a:solidFill>
              </a:rPr>
              <a:t>  public:</a:t>
            </a:r>
          </a:p>
          <a:p>
            <a:r>
              <a:rPr kumimoji="1" lang="en-US" altLang="ja-JP" sz="2000" dirty="0">
                <a:solidFill>
                  <a:srgbClr val="00B050"/>
                </a:solidFill>
              </a:rPr>
              <a:t>    void </a:t>
            </a:r>
            <a:r>
              <a:rPr kumimoji="1" lang="en-US" altLang="ja-JP" sz="2000" dirty="0" err="1">
                <a:solidFill>
                  <a:srgbClr val="00B050"/>
                </a:solidFill>
              </a:rPr>
              <a:t>setNum</a:t>
            </a:r>
            <a:r>
              <a:rPr kumimoji="1" lang="en-US" altLang="ja-JP" sz="2000" dirty="0">
                <a:solidFill>
                  <a:srgbClr val="00B050"/>
                </a:solidFill>
              </a:rPr>
              <a:t>(int num);</a:t>
            </a:r>
            <a:br>
              <a:rPr kumimoji="1" lang="en-US" altLang="ja-JP" sz="2000" dirty="0">
                <a:solidFill>
                  <a:srgbClr val="00B050"/>
                </a:solidFill>
              </a:rPr>
            </a:br>
            <a:r>
              <a:rPr kumimoji="1" lang="en-US" altLang="ja-JP" sz="2000" dirty="0">
                <a:solidFill>
                  <a:srgbClr val="00B050"/>
                </a:solidFill>
              </a:rPr>
              <a:t>  private:</a:t>
            </a:r>
          </a:p>
          <a:p>
            <a:r>
              <a:rPr kumimoji="1" lang="en-US" altLang="ja-JP" sz="2000" dirty="0">
                <a:solidFill>
                  <a:srgbClr val="00B050"/>
                </a:solidFill>
              </a:rPr>
              <a:t>    int </a:t>
            </a:r>
            <a:r>
              <a:rPr kumimoji="1" lang="en-US" altLang="ja-JP" sz="2000" dirty="0" err="1">
                <a:solidFill>
                  <a:srgbClr val="00B050"/>
                </a:solidFill>
              </a:rPr>
              <a:t>m_num</a:t>
            </a:r>
            <a:r>
              <a:rPr kumimoji="1" lang="en-US" altLang="ja-JP" sz="2000" dirty="0">
                <a:solidFill>
                  <a:srgbClr val="00B050"/>
                </a:solidFill>
              </a:rPr>
              <a:t>;</a:t>
            </a:r>
          </a:p>
          <a:p>
            <a:r>
              <a:rPr kumimoji="1" lang="en-US" altLang="ja-JP" sz="2000" dirty="0">
                <a:solidFill>
                  <a:srgbClr val="00B050"/>
                </a:solidFill>
              </a:rPr>
              <a:t>  };</a:t>
            </a:r>
          </a:p>
          <a:p>
            <a:r>
              <a:rPr kumimoji="1" lang="en-US" altLang="ja-JP" sz="2000" dirty="0"/>
              <a:t>  </a:t>
            </a:r>
            <a:r>
              <a:rPr kumimoji="1" lang="en-US" altLang="ja-JP" sz="2000" dirty="0">
                <a:solidFill>
                  <a:srgbClr val="FF0000"/>
                </a:solidFill>
              </a:rPr>
              <a:t>void </a:t>
            </a:r>
            <a:r>
              <a:rPr kumimoji="1" lang="en-US" altLang="ja-JP" sz="2000" dirty="0" err="1">
                <a:solidFill>
                  <a:srgbClr val="FF0000"/>
                </a:solidFill>
              </a:rPr>
              <a:t>getScore</a:t>
            </a:r>
            <a:r>
              <a:rPr kumimoji="1" lang="en-US" altLang="ja-JP" sz="2000" dirty="0">
                <a:solidFill>
                  <a:srgbClr val="FF0000"/>
                </a:solidFill>
              </a:rPr>
              <a:t>();</a:t>
            </a:r>
            <a:br>
              <a:rPr kumimoji="1" lang="en-US" altLang="ja-JP" sz="2000" dirty="0">
                <a:solidFill>
                  <a:srgbClr val="FF0000"/>
                </a:solidFill>
              </a:rPr>
            </a:br>
            <a:r>
              <a:rPr kumimoji="1" lang="en-US" altLang="ja-JP" sz="2000" dirty="0">
                <a:solidFill>
                  <a:srgbClr val="FF0000"/>
                </a:solidFill>
              </a:rPr>
              <a:t>private:</a:t>
            </a:r>
            <a:br>
              <a:rPr kumimoji="1" lang="en-US" altLang="ja-JP" sz="2000" dirty="0">
                <a:solidFill>
                  <a:srgbClr val="FF0000"/>
                </a:solidFill>
              </a:rPr>
            </a:br>
            <a:r>
              <a:rPr kumimoji="1" lang="en-US" altLang="ja-JP" sz="2000" dirty="0">
                <a:solidFill>
                  <a:srgbClr val="FF0000"/>
                </a:solidFill>
              </a:rPr>
              <a:t>  int </a:t>
            </a:r>
            <a:r>
              <a:rPr kumimoji="1" lang="en-US" altLang="ja-JP" sz="2000" dirty="0" err="1">
                <a:solidFill>
                  <a:srgbClr val="FF0000"/>
                </a:solidFill>
              </a:rPr>
              <a:t>m_score</a:t>
            </a:r>
            <a:r>
              <a:rPr kumimoji="1" lang="en-US" altLang="ja-JP" sz="20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000" dirty="0">
                <a:solidFill>
                  <a:srgbClr val="FF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4083</TotalTime>
  <Words>66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0xProto</vt:lpstr>
      <vt:lpstr>Arial</vt:lpstr>
      <vt:lpstr>Office Theme</vt:lpstr>
      <vt:lpstr>ネストクラス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159</cp:revision>
  <dcterms:created xsi:type="dcterms:W3CDTF">2024-07-09T01:55:23Z</dcterms:created>
  <dcterms:modified xsi:type="dcterms:W3CDTF">2024-09-19T07:25:58Z</dcterms:modified>
</cp:coreProperties>
</file>