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70" r:id="rId3"/>
    <p:sldId id="34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コンテナクラスの一種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コンテナとは</a:t>
            </a:r>
            <a:r>
              <a:rPr lang="en-US" altLang="ja-JP" b="1" dirty="0">
                <a:solidFill>
                  <a:srgbClr val="FF0000"/>
                </a:solidFill>
              </a:rPr>
              <a:t>STL</a:t>
            </a:r>
            <a:r>
              <a:rPr lang="ja-JP" altLang="en-US" b="1" dirty="0">
                <a:solidFill>
                  <a:srgbClr val="FF0000"/>
                </a:solidFill>
              </a:rPr>
              <a:t>（</a:t>
            </a:r>
            <a:r>
              <a:rPr lang="en-US" altLang="ja-JP" b="1" dirty="0">
                <a:solidFill>
                  <a:srgbClr val="FF0000"/>
                </a:solidFill>
              </a:rPr>
              <a:t>Standard Template Library</a:t>
            </a:r>
            <a:r>
              <a:rPr lang="ja-JP" altLang="en-US" b="1" dirty="0">
                <a:solidFill>
                  <a:srgbClr val="FF0000"/>
                </a:solidFill>
              </a:rPr>
              <a:t>）</a:t>
            </a:r>
            <a:r>
              <a:rPr lang="ja-JP" altLang="en-US" dirty="0"/>
              <a:t>で定義されている、</a:t>
            </a:r>
            <a:r>
              <a:rPr lang="en-US" altLang="ja-JP" dirty="0"/>
              <a:t>C</a:t>
            </a:r>
            <a:r>
              <a:rPr lang="ja-JP" altLang="en-US" dirty="0"/>
              <a:t>言語の配列のように複数の値を格納できるもの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vector, list, set, map, array, </a:t>
            </a:r>
            <a:r>
              <a:rPr lang="en-US" altLang="ja-JP" dirty="0" err="1"/>
              <a:t>bitset</a:t>
            </a:r>
            <a:r>
              <a:rPr lang="en-US" altLang="ja-JP" dirty="0"/>
              <a:t>, stack, queue </a:t>
            </a:r>
            <a:r>
              <a:rPr lang="ja-JP" altLang="en-US" dirty="0"/>
              <a:t>等さまざまなクラスが存在する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を使う利点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動的な配列を実現できる</a:t>
            </a:r>
            <a:br>
              <a:rPr lang="en-US" altLang="ja-JP" dirty="0"/>
            </a:br>
            <a:r>
              <a:rPr lang="ja-JP" altLang="en-US" dirty="0"/>
              <a:t>（配列の要素数最初に定めずに、都度追加できる）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配列のように添え字で要素を指定できる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要素数をカウントしたり、クリアしたりが容易にできる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29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P227~228 </a:t>
            </a:r>
            <a:r>
              <a:rPr lang="en-US" altLang="ja-JP" b="1" dirty="0"/>
              <a:t>Sample604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Sample604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Sample604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Sample604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4137</TotalTime>
  <Words>140</Words>
  <Application>Microsoft Office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0xProto</vt:lpstr>
      <vt:lpstr>Arial</vt:lpstr>
      <vt:lpstr>Office Theme</vt:lpstr>
      <vt:lpstr>Vectorクラス</vt:lpstr>
      <vt:lpstr>Vectorクラス</vt:lpstr>
      <vt:lpstr>Vectorクラス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160</cp:revision>
  <dcterms:created xsi:type="dcterms:W3CDTF">2024-07-09T01:55:23Z</dcterms:created>
  <dcterms:modified xsi:type="dcterms:W3CDTF">2024-09-19T08:28:42Z</dcterms:modified>
</cp:coreProperties>
</file>