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91" r:id="rId6"/>
    <p:sldId id="392" r:id="rId7"/>
    <p:sldId id="393" r:id="rId8"/>
    <p:sldId id="394" r:id="rId9"/>
    <p:sldId id="395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重複がないデータを扱える</a:t>
            </a:r>
            <a:r>
              <a:rPr lang="ja-JP" altLang="en-US" b="1" dirty="0">
                <a:solidFill>
                  <a:srgbClr val="0070C0"/>
                </a:solidFill>
              </a:rPr>
              <a:t>連想コンテナ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同じキーは複数登録できない</a:t>
            </a:r>
            <a:endParaRPr lang="en-US" altLang="ja-JP" dirty="0"/>
          </a:p>
          <a:p>
            <a:r>
              <a:rPr lang="ja-JP" altLang="en-US" dirty="0"/>
              <a:t>添え字番号で要素（キー）にアクセス不可</a:t>
            </a:r>
            <a:endParaRPr lang="en-US" altLang="ja-JP" dirty="0"/>
          </a:p>
          <a:p>
            <a:r>
              <a:rPr lang="ja-JP" altLang="en-US" dirty="0"/>
              <a:t>登録されたキーは</a:t>
            </a:r>
            <a:r>
              <a:rPr lang="ja-JP" altLang="en-US" dirty="0">
                <a:solidFill>
                  <a:srgbClr val="00B050"/>
                </a:solidFill>
              </a:rPr>
              <a:t>自動的に昇順ソート</a:t>
            </a:r>
            <a:r>
              <a:rPr lang="ja-JP" altLang="en-US" dirty="0"/>
              <a:t>される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1838529" y="5710018"/>
            <a:ext cx="83263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std::set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ユニーク（重複のない一意）</a:t>
            </a:r>
            <a:r>
              <a:rPr lang="ja-JP" altLang="en-US" dirty="0"/>
              <a:t>なデータを管理する</a:t>
            </a:r>
            <a:br>
              <a:rPr lang="en-US" altLang="ja-JP" dirty="0"/>
            </a:br>
            <a:r>
              <a:rPr lang="ja-JP" altLang="en-US" dirty="0"/>
              <a:t>連想コンテナクラス</a:t>
            </a:r>
            <a:endParaRPr lang="en-US" altLang="ja-JP" dirty="0"/>
          </a:p>
          <a:p>
            <a:pPr lvl="1"/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添え字番号でなく、イテレータを使ってアクセス</a:t>
            </a:r>
            <a:endParaRPr lang="en-US" altLang="ja-JP" dirty="0"/>
          </a:p>
          <a:p>
            <a:pPr lvl="1"/>
            <a:r>
              <a:rPr lang="ja-JP" altLang="en-US" dirty="0"/>
              <a:t>特定のキーを発見するためには</a:t>
            </a:r>
            <a:r>
              <a:rPr lang="en-US" altLang="ja-JP" dirty="0">
                <a:solidFill>
                  <a:srgbClr val="0070C0"/>
                </a:solidFill>
              </a:rPr>
              <a:t>find()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ja-JP" altLang="en-US" dirty="0"/>
              <a:t>格納するデータは、キーの値によってソートされている（</a:t>
            </a:r>
            <a:r>
              <a:rPr lang="en-US" altLang="ja-JP" dirty="0"/>
              <a:t>int</a:t>
            </a:r>
            <a:r>
              <a:rPr lang="ja-JP" altLang="en-US" dirty="0"/>
              <a:t>値の</a:t>
            </a:r>
            <a:r>
              <a:rPr lang="en-US" altLang="ja-JP" dirty="0"/>
              <a:t>set</a:t>
            </a:r>
            <a:r>
              <a:rPr lang="ja-JP" altLang="en-US" dirty="0"/>
              <a:t>ではキーを追加すると自動的に昇順</a:t>
            </a:r>
            <a:br>
              <a:rPr lang="en-US" altLang="ja-JP" dirty="0"/>
            </a:br>
            <a:r>
              <a:rPr lang="ja-JP" altLang="en-US" dirty="0"/>
              <a:t>　ソートされたデータ列）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sz="2800" dirty="0"/>
              <a:t>size()	:</a:t>
            </a:r>
            <a:r>
              <a:rPr lang="ja-JP" altLang="en-US" sz="2800" dirty="0"/>
              <a:t>全要素をカウント</a:t>
            </a:r>
            <a:endParaRPr lang="en-US" altLang="ja-JP" sz="2800" dirty="0"/>
          </a:p>
          <a:p>
            <a:pPr lvl="1"/>
            <a:r>
              <a:rPr lang="en-US" altLang="ja-JP" sz="2800" dirty="0"/>
              <a:t>clear()	:</a:t>
            </a:r>
            <a:r>
              <a:rPr lang="ja-JP" altLang="en-US" sz="2800" dirty="0"/>
              <a:t>配列要素を全消去</a:t>
            </a:r>
            <a:endParaRPr lang="en-US" altLang="ja-JP" sz="2800" dirty="0"/>
          </a:p>
          <a:p>
            <a:pPr lvl="1"/>
            <a:r>
              <a:rPr lang="en-US" altLang="ja-JP" sz="2800" dirty="0"/>
              <a:t>empty()	:</a:t>
            </a:r>
            <a:r>
              <a:rPr lang="ja-JP" altLang="en-US" sz="2800" dirty="0"/>
              <a:t>配列が空かどうかをチェック</a:t>
            </a:r>
            <a:endParaRPr lang="en-US" altLang="ja-JP" sz="2800" dirty="0"/>
          </a:p>
          <a:p>
            <a:pPr lvl="1"/>
            <a:r>
              <a:rPr lang="en-US" altLang="ja-JP" sz="2800" dirty="0"/>
              <a:t>erase()	:</a:t>
            </a:r>
            <a:r>
              <a:rPr lang="ja-JP" altLang="en-US" sz="2800" dirty="0"/>
              <a:t>指定のデータを削除</a:t>
            </a:r>
            <a:endParaRPr lang="en-US" altLang="ja-JP" sz="2800" dirty="0"/>
          </a:p>
          <a:p>
            <a:pPr lvl="1"/>
            <a:r>
              <a:rPr lang="en-US" altLang="ja-JP" sz="2800" dirty="0"/>
              <a:t>insert()	:</a:t>
            </a:r>
            <a:r>
              <a:rPr lang="ja-JP" altLang="en-US" sz="2800" dirty="0"/>
              <a:t>キーと値のペアを追加</a:t>
            </a:r>
            <a:endParaRPr lang="en-US" altLang="ja-JP" sz="2800" dirty="0"/>
          </a:p>
          <a:p>
            <a:pPr lvl="1"/>
            <a:r>
              <a:rPr lang="en-US" altLang="ja-JP" sz="2800" dirty="0"/>
              <a:t>find()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指定したキーのイテレータを返す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lower_bound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指定した値より小さくな最初のキーの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upper_bound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特定の値より大きい最初のキーの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P244~245 </a:t>
            </a:r>
            <a:r>
              <a:rPr lang="en-US" altLang="ja-JP" b="1" dirty="0"/>
              <a:t>Sample609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98235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names;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86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23249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7646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7646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17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9786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11222" y="4238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2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it1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names.lower_bound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it1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//Mike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より小さくない最初のキーを表示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it2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names.upper_bound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it2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//John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より大きい最初のキーを表示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09601" y="45651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06359" y="48245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6990594-ED4F-7BD8-99EB-0C1A19D22FE8}"/>
              </a:ext>
            </a:extLst>
          </p:cNvPr>
          <p:cNvSpPr/>
          <p:nvPr/>
        </p:nvSpPr>
        <p:spPr>
          <a:xfrm>
            <a:off x="609601" y="51125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1DAE178-1EB5-5D04-FCAC-DC0948BC2096}"/>
              </a:ext>
            </a:extLst>
          </p:cNvPr>
          <p:cNvSpPr/>
          <p:nvPr/>
        </p:nvSpPr>
        <p:spPr>
          <a:xfrm>
            <a:off x="606359" y="537190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9B5579-5E13-AC9A-3BA4-3935E7E55557}"/>
              </a:ext>
            </a:extLst>
          </p:cNvPr>
          <p:cNvSpPr txBox="1"/>
          <p:nvPr/>
        </p:nvSpPr>
        <p:spPr>
          <a:xfrm>
            <a:off x="7477874" y="2355077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lower_bound</a:t>
            </a:r>
            <a:r>
              <a:rPr kumimoji="1" lang="en-US" altLang="ja-JP" sz="2800" dirty="0"/>
              <a:t>(“Mike”)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Bob</a:t>
            </a:r>
            <a:r>
              <a:rPr kumimoji="1" lang="ja-JP" altLang="en-US" sz="2800" dirty="0">
                <a:solidFill>
                  <a:srgbClr val="FF00FF"/>
                </a:solidFill>
              </a:rPr>
              <a:t>　</a:t>
            </a:r>
            <a:r>
              <a:rPr kumimoji="1" lang="en-US" altLang="ja-JP" sz="2800" dirty="0">
                <a:solidFill>
                  <a:srgbClr val="FF00FF"/>
                </a:solidFill>
              </a:rPr>
              <a:t>John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Mike</a:t>
            </a:r>
            <a:r>
              <a:rPr kumimoji="1" lang="en-US" altLang="ja-JP" sz="2800" dirty="0">
                <a:solidFill>
                  <a:srgbClr val="FF00FF"/>
                </a:solidFill>
              </a:rPr>
              <a:t> </a:t>
            </a:r>
            <a:r>
              <a:rPr kumimoji="1" lang="en-US" altLang="ja-JP" sz="2800" dirty="0"/>
              <a:t>Tom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B1DE9C-0944-BA16-83B3-C2A4690C0485}"/>
              </a:ext>
            </a:extLst>
          </p:cNvPr>
          <p:cNvSpPr txBox="1"/>
          <p:nvPr/>
        </p:nvSpPr>
        <p:spPr>
          <a:xfrm>
            <a:off x="7477873" y="3578939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upper_bound</a:t>
            </a:r>
            <a:r>
              <a:rPr kumimoji="1" lang="en-US" altLang="ja-JP" sz="2800" dirty="0"/>
              <a:t>(“John”)</a:t>
            </a:r>
          </a:p>
          <a:p>
            <a:r>
              <a:rPr kumimoji="1" lang="en-US" altLang="ja-JP" sz="2800" dirty="0"/>
              <a:t>Bob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John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 Mike </a:t>
            </a:r>
            <a:r>
              <a:rPr kumimoji="1" lang="en-US" altLang="ja-JP" sz="2800" dirty="0">
                <a:solidFill>
                  <a:srgbClr val="FF00FF"/>
                </a:solidFill>
              </a:rPr>
              <a:t>Tom</a:t>
            </a:r>
            <a:endParaRPr kumimoji="1" lang="ja-JP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9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5864</TotalTime>
  <Words>1840</Words>
  <Application>Microsoft Office PowerPoint</Application>
  <PresentationFormat>ワイド画面</PresentationFormat>
  <Paragraphs>182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216</cp:revision>
  <dcterms:created xsi:type="dcterms:W3CDTF">2024-07-09T01:55:23Z</dcterms:created>
  <dcterms:modified xsi:type="dcterms:W3CDTF">2024-10-02T02:56:29Z</dcterms:modified>
</cp:coreProperties>
</file>