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4228</TotalTime>
  <Words>3458</Words>
  <Application>Microsoft Office PowerPoint</Application>
  <PresentationFormat>ワイド画面</PresentationFormat>
  <Paragraphs>462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163</cp:revision>
  <dcterms:created xsi:type="dcterms:W3CDTF">2024-07-09T01:55:23Z</dcterms:created>
  <dcterms:modified xsi:type="dcterms:W3CDTF">2024-09-20T07:07:53Z</dcterms:modified>
</cp:coreProperties>
</file>