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8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373" r:id="rId39"/>
    <p:sldId id="34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444514E-81A6-89C3-5367-3C280235D652}"/>
              </a:ext>
            </a:extLst>
          </p:cNvPr>
          <p:cNvSpPr/>
          <p:nvPr/>
        </p:nvSpPr>
        <p:spPr>
          <a:xfrm>
            <a:off x="625002" y="2156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6510</TotalTime>
  <Words>3451</Words>
  <Application>Microsoft Office PowerPoint</Application>
  <PresentationFormat>ワイド画面</PresentationFormat>
  <Paragraphs>315</Paragraphs>
  <Slides>39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272</cp:revision>
  <dcterms:created xsi:type="dcterms:W3CDTF">2024-07-09T01:55:23Z</dcterms:created>
  <dcterms:modified xsi:type="dcterms:W3CDTF">2024-11-05T00:13:49Z</dcterms:modified>
</cp:coreProperties>
</file>