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402" r:id="rId4"/>
    <p:sldId id="403" r:id="rId5"/>
    <p:sldId id="389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383" r:id="rId18"/>
    <p:sldId id="4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PracList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PracList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4352607"/>
          </a:xfr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【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実行結果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末尾に追加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先頭に追加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merge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</a:t>
            </a:r>
            <a:r>
              <a:rPr lang="en-US" altLang="ja-JP" dirty="0">
                <a:solidFill>
                  <a:srgbClr val="FFFF00"/>
                </a:solidFill>
                <a:ea typeface="ＭＳ ゴシック" panose="020B0609070205080204" pitchFamily="49" charset="-128"/>
              </a:rPr>
              <a:t>2 3 5 7 11 13 17 19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insert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splice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  <a:endParaRPr lang="en-US" altLang="ja-JP" sz="4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43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sort()</a:t>
            </a:r>
            <a:r>
              <a:rPr lang="ja-JP" altLang="en-US" dirty="0"/>
              <a:t>を実行するだけでよい！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/>
              <a:t>merge</a:t>
            </a:r>
            <a:r>
              <a:rPr lang="ja-JP" altLang="en-US" dirty="0"/>
              <a:t>したものはすでに整列済みのため何もせずともよい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85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B9BA12-6915-59C8-F714-55460E8553E9}"/>
              </a:ext>
            </a:extLst>
          </p:cNvPr>
          <p:cNvSpPr/>
          <p:nvPr/>
        </p:nvSpPr>
        <p:spPr>
          <a:xfrm>
            <a:off x="838200" y="449417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3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818B558-99AD-C084-BF51-59C5C90D359A}"/>
              </a:ext>
            </a:extLst>
          </p:cNvPr>
          <p:cNvSpPr/>
          <p:nvPr/>
        </p:nvSpPr>
        <p:spPr>
          <a:xfrm>
            <a:off x="838200" y="370623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2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4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0B8F5BB-89FB-BEAE-4853-3D0284644E79}"/>
              </a:ext>
            </a:extLst>
          </p:cNvPr>
          <p:cNvSpPr/>
          <p:nvPr/>
        </p:nvSpPr>
        <p:spPr>
          <a:xfrm>
            <a:off x="838200" y="3830526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4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5BF1DCA-D130-46AD-9DF6-26F389D738B8}"/>
              </a:ext>
            </a:extLst>
          </p:cNvPr>
          <p:cNvSpPr/>
          <p:nvPr/>
        </p:nvSpPr>
        <p:spPr>
          <a:xfrm>
            <a:off x="838200" y="3900792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5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メンバ関数を用いて２つのリストの連結が可能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ただし、連結後のデータの並びは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：昇順に</a:t>
            </a:r>
            <a:r>
              <a:rPr lang="ja-JP" altLang="en-US" dirty="0">
                <a:solidFill>
                  <a:srgbClr val="FF0000"/>
                </a:solidFill>
              </a:rPr>
              <a:t>整列済み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：整列なし</a:t>
            </a:r>
            <a:endParaRPr lang="en-US" altLang="ja-JP" dirty="0"/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：整列なし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となる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連結後のリストの状態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に結合後、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</a:t>
            </a:r>
            <a:r>
              <a:rPr lang="ja-JP" altLang="en-US" dirty="0">
                <a:solidFill>
                  <a:srgbClr val="00B050"/>
                </a:solidFill>
              </a:rPr>
              <a:t>消える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　　　　　　　　　　</a:t>
            </a:r>
            <a:r>
              <a:rPr lang="en-US" altLang="ja-JP" dirty="0"/>
              <a:t>〃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の内容はそのまま残る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45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list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 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/>
              <a:t> </a:t>
            </a:r>
            <a:r>
              <a:rPr lang="ja-JP" altLang="en-US" dirty="0"/>
              <a:t>と　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>
                <a:solidFill>
                  <a:srgbClr val="00B0F0"/>
                </a:solidFill>
              </a:rPr>
              <a:t>　</a:t>
            </a:r>
            <a:r>
              <a:rPr lang="ja-JP" altLang="en-US" dirty="0"/>
              <a:t>を宣言し、それぞれ</a:t>
            </a:r>
            <a:br>
              <a:rPr lang="en-US" altLang="ja-JP" dirty="0"/>
            </a:br>
            <a:r>
              <a:rPr lang="ja-JP" altLang="en-US" dirty="0"/>
              <a:t>初期値として次の数列を与える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: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2, 3, 11, 17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li2 : 5, 7, 13, 19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このふたつの</a:t>
            </a:r>
            <a:r>
              <a:rPr lang="en-US" altLang="ja-JP" dirty="0"/>
              <a:t>list</a:t>
            </a:r>
            <a:r>
              <a:rPr lang="ja-JP" altLang="en-US" dirty="0"/>
              <a:t>コンテナを用いて次の操作を行うプログラムを作成しなさい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ja-JP" altLang="en-US" dirty="0"/>
              <a:t>データ列が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になるようにする（</a:t>
            </a:r>
            <a:r>
              <a:rPr lang="en-US" altLang="ja-JP" dirty="0"/>
              <a:t>※</a:t>
            </a:r>
            <a:r>
              <a:rPr lang="ja-JP" altLang="en-US" dirty="0"/>
              <a:t>処理は後述）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ja-JP" altLang="en-US" dirty="0"/>
              <a:t>データ列が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30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の末尾に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の内容を先頭から順にひとつずつ</a:t>
            </a:r>
            <a:r>
              <a:rPr lang="en-US" altLang="ja-JP" dirty="0" err="1"/>
              <a:t>push_back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の先頭に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の内容をデータ末尾から順に</a:t>
            </a:r>
            <a:br>
              <a:rPr lang="en-US" altLang="ja-JP" dirty="0"/>
            </a:br>
            <a:r>
              <a:rPr lang="ja-JP" altLang="en-US" dirty="0"/>
              <a:t>ひとつずつ</a:t>
            </a:r>
            <a:r>
              <a:rPr lang="en-US" altLang="ja-JP" dirty="0" err="1"/>
              <a:t>push_front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/>
              <a:t>insert, merge, splice</a:t>
            </a:r>
            <a:r>
              <a:rPr lang="ja-JP" altLang="en-US" dirty="0"/>
              <a:t>を用いて連結する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38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89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77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25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65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5639</TotalTime>
  <Words>1604</Words>
  <Application>Microsoft Office PowerPoint</Application>
  <PresentationFormat>ワイド画面</PresentationFormat>
  <Paragraphs>112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BIZ UDPゴシック</vt:lpstr>
      <vt:lpstr>ＭＳ ゴシック</vt:lpstr>
      <vt:lpstr>0xProto</vt:lpstr>
      <vt:lpstr>Arial</vt:lpstr>
      <vt:lpstr>Office Theme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224</cp:revision>
  <dcterms:created xsi:type="dcterms:W3CDTF">2024-07-09T01:55:23Z</dcterms:created>
  <dcterms:modified xsi:type="dcterms:W3CDTF">2024-10-22T05:53:44Z</dcterms:modified>
</cp:coreProperties>
</file>