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99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22427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アルゴリズムにメルセンヌツイスターを使う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アルゴリズムにメルセンヌツイスターを使う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Atk:30, 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5604</TotalTime>
  <Words>1762</Words>
  <Application>Microsoft Office PowerPoint</Application>
  <PresentationFormat>ワイド画面</PresentationFormat>
  <Paragraphs>84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244</cp:revision>
  <dcterms:created xsi:type="dcterms:W3CDTF">2024-07-09T01:55:23Z</dcterms:created>
  <dcterms:modified xsi:type="dcterms:W3CDTF">2024-10-24T02:09:59Z</dcterms:modified>
</cp:coreProperties>
</file>