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00" r:id="rId14"/>
    <p:sldId id="408" r:id="rId15"/>
    <p:sldId id="409" r:id="rId16"/>
    <p:sldId id="401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373" r:id="rId30"/>
    <p:sldId id="37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3" r:id="rId39"/>
    <p:sldId id="394" r:id="rId40"/>
    <p:sldId id="395" r:id="rId41"/>
    <p:sldId id="34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エラーの際の戻り値を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にする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ストリームから、区切り文字で分割しながら読み込んで、文字列変数に格納する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）等で読み書き可能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（ファイルストリーム）から一行だけ読み込む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/>
              <a:t>に変換して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分割してできた文字列を二次元配列の一行ぶんの</a:t>
            </a:r>
            <a:br>
              <a:rPr lang="en-US" altLang="ja-JP" dirty="0"/>
            </a:br>
            <a:r>
              <a:rPr lang="ja-JP" altLang="en-US" dirty="0"/>
              <a:t>要素へ格納していく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（ファイルストリーム）から一行だけ読み込む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/>
              <a:t>に変換して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分割してできた文字列を二次元配列の一行ぶんの</a:t>
            </a:r>
            <a:br>
              <a:rPr lang="en-US" altLang="ja-JP" dirty="0"/>
            </a:br>
            <a:r>
              <a:rPr lang="ja-JP" altLang="en-US" dirty="0"/>
              <a:t>要素へ格納していく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（ファイルストリーム）から一行だけ読み込む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/>
              <a:t>に変換して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分割してできた文字列を二次元配列の一行ぶんの</a:t>
            </a:r>
            <a:br>
              <a:rPr lang="en-US" altLang="ja-JP" dirty="0"/>
            </a:br>
            <a:r>
              <a:rPr lang="ja-JP" altLang="en-US" dirty="0"/>
              <a:t>要素へ格納していく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filename{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D444514E-81A6-89C3-5367-3C280235D652}"/>
              </a:ext>
            </a:extLst>
          </p:cNvPr>
          <p:cNvSpPr/>
          <p:nvPr/>
        </p:nvSpPr>
        <p:spPr>
          <a:xfrm>
            <a:off x="625002" y="215690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0644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ペアを定義（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make_pair</a:t>
            </a:r>
            <a:r>
              <a:rPr kumimoji="1" lang="ja-JP" altLang="en-US" sz="2400" dirty="0">
                <a:solidFill>
                  <a:srgbClr val="00B050"/>
                </a:solidFill>
              </a:rPr>
              <a:t>）して挿入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イテレータ不要（キー値により自動ソート）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35595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6121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→この場合はペアの定義は不要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  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it-&gt;first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it-&gt;second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2374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808594" y="3717521"/>
            <a:ext cx="840807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実行すると、キーが昇順ソートされていることがわかる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クラスではキーが昇順ソートされていることが確認できる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26859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30099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33224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(const auto&amp;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[key, value]</a:t>
            </a:r>
            <a:r>
              <a:rPr lang="ja-JP" altLang="en-US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key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value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48304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2807109" y="3273358"/>
            <a:ext cx="599074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C++17</a:t>
            </a:r>
            <a:r>
              <a:rPr kumimoji="1" lang="ja-JP" altLang="en-US" sz="2400" dirty="0"/>
              <a:t>からできるようになった記述方法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  </a:t>
            </a:r>
            <a:r>
              <a:rPr kumimoji="1" lang="en-US" altLang="ja-JP" sz="2400" dirty="0">
                <a:solidFill>
                  <a:srgbClr val="0070C0"/>
                </a:solidFill>
              </a:rPr>
              <a:t>cl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/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EHsc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/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std:c</a:t>
            </a:r>
            <a:r>
              <a:rPr kumimoji="1" lang="en-US" altLang="ja-JP" sz="2400" dirty="0">
                <a:solidFill>
                  <a:srgbClr val="FF0000"/>
                </a:solidFill>
              </a:rPr>
              <a:t>++17</a:t>
            </a:r>
            <a:r>
              <a:rPr kumimoji="1" lang="ja-JP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main.cpp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/>
              <a:t>でコンパイルが可能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51422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546629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577877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48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email{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kd1234567@st.kobedenshi.ac.jp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青木一郎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kd2345678@st.kobedenshi.ac.jp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赤城次郎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         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kd3456789@st.kobedenshi.ac.jp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緑川三郎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メールアドレスと氏名の対応表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double</a:t>
            </a:r>
            <a:r>
              <a:rPr lang="en-US" altLang="ja-JP" sz="2400" dirty="0"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root{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1.0000000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1.1421356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1.7320504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2.0000000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5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2.2360679 </a:t>
            </a:r>
            <a:r>
              <a:rPr lang="en-US" altLang="ja-JP" sz="2400" dirty="0">
                <a:ea typeface="ＭＳ ゴシック" panose="020B0609070205080204" pitchFamily="49" charset="-128"/>
              </a:rPr>
              <a:t>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自然数と平方根の対応表</a:t>
            </a:r>
            <a:endParaRPr kumimoji="1" lang="ja-JP" altLang="en-US" sz="9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F37C2-548E-3B3A-FDD0-5364F7017A1D}"/>
              </a:ext>
            </a:extLst>
          </p:cNvPr>
          <p:cNvSpPr txBox="1"/>
          <p:nvPr/>
        </p:nvSpPr>
        <p:spPr>
          <a:xfrm>
            <a:off x="5905440" y="5525352"/>
            <a:ext cx="60676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何かのペアをデータとして利用したいときに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クラスは適している</a:t>
            </a:r>
          </a:p>
        </p:txBody>
      </p:sp>
    </p:spTree>
    <p:extLst>
      <p:ext uri="{BB962C8B-B14F-4D97-AF65-F5344CB8AC3E}">
        <p14:creationId xmlns:p14="http://schemas.microsoft.com/office/powerpoint/2010/main" val="12164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&gt;&gt;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9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7</a:t>
            </a:r>
            <a:r>
              <a:rPr lang="en-US" altLang="ja-JP" sz="2400" dirty="0">
                <a:ea typeface="ＭＳ ゴシック" panose="020B0609070205080204" pitchFamily="49" charset="-128"/>
              </a:rPr>
              <a:t>} }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};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[1]["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3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[2][“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1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[3][“def"]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9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[4][“def"]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7</a:t>
            </a: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//Map</a:t>
            </a:r>
            <a:r>
              <a:rPr lang="ja-JP" altLang="en-US" sz="2400" dirty="0">
                <a:ea typeface="ＭＳ ゴシック" panose="020B0609070205080204" pitchFamily="49" charset="-128"/>
              </a:rPr>
              <a:t>の二次元配列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94626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</a:t>
            </a:r>
            <a:br>
              <a:rPr lang="en-US" altLang="ja-JP" dirty="0"/>
            </a:br>
            <a:r>
              <a:rPr lang="ja-JP" altLang="en-US" dirty="0"/>
              <a:t>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ファイルを開くその①</a:t>
            </a:r>
            <a:br>
              <a:rPr lang="en-US" altLang="ja-JP" dirty="0"/>
            </a:br>
            <a:r>
              <a:rPr lang="ja-JP" altLang="en-US" dirty="0"/>
              <a:t>インスタンス生成時にファイルを開く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6338</TotalTime>
  <Words>4321</Words>
  <Application>Microsoft Office PowerPoint</Application>
  <PresentationFormat>ワイド画面</PresentationFormat>
  <Paragraphs>398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5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充利 村田</cp:lastModifiedBy>
  <cp:revision>261</cp:revision>
  <dcterms:created xsi:type="dcterms:W3CDTF">2024-07-09T01:55:23Z</dcterms:created>
  <dcterms:modified xsi:type="dcterms:W3CDTF">2024-10-29T15:00:10Z</dcterms:modified>
</cp:coreProperties>
</file>