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4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3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のでなくポインタの変更のみ）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203660" y="669343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4749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データ列を昇順で並べ替える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reverse()</a:t>
            </a:r>
            <a:r>
              <a:rPr lang="en-US" altLang="ja-JP" dirty="0"/>
              <a:t>	:</a:t>
            </a:r>
            <a:r>
              <a:rPr lang="ja-JP" altLang="en-US" dirty="0"/>
              <a:t>データ列を逆並びにする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5684</TotalTime>
  <Words>1523</Words>
  <Application>Microsoft Office PowerPoint</Application>
  <PresentationFormat>ワイド画面</PresentationFormat>
  <Paragraphs>216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BIZ UDPゴシック</vt:lpstr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202</cp:revision>
  <dcterms:created xsi:type="dcterms:W3CDTF">2024-07-09T01:55:23Z</dcterms:created>
  <dcterms:modified xsi:type="dcterms:W3CDTF">2024-10-16T05:01:20Z</dcterms:modified>
</cp:coreProperties>
</file>