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06" r:id="rId5"/>
    <p:sldId id="505" r:id="rId6"/>
    <p:sldId id="507" r:id="rId7"/>
    <p:sldId id="508" r:id="rId8"/>
    <p:sldId id="509" r:id="rId9"/>
    <p:sldId id="510" r:id="rId10"/>
    <p:sldId id="511" r:id="rId11"/>
    <p:sldId id="512" r:id="rId12"/>
    <p:sldId id="513" r:id="rId13"/>
    <p:sldId id="514" r:id="rId14"/>
    <p:sldId id="516" r:id="rId15"/>
    <p:sldId id="517" r:id="rId16"/>
    <p:sldId id="518" r:id="rId17"/>
    <p:sldId id="519" r:id="rId18"/>
    <p:sldId id="520" r:id="rId19"/>
    <p:sldId id="526" r:id="rId20"/>
    <p:sldId id="521" r:id="rId21"/>
    <p:sldId id="522" r:id="rId22"/>
    <p:sldId id="523" r:id="rId23"/>
    <p:sldId id="524" r:id="rId24"/>
    <p:sldId id="525" r:id="rId25"/>
    <p:sldId id="527" r:id="rId26"/>
    <p:sldId id="528" r:id="rId27"/>
    <p:sldId id="529" r:id="rId28"/>
    <p:sldId id="53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00"/>
    <a:srgbClr val="FF00FF"/>
    <a:srgbClr val="009999"/>
    <a:srgbClr val="33CCCC"/>
    <a:srgbClr val="70AD47"/>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2024/12/13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br>
            <a:br>
              <a:rPr lang="en-US" altLang="ja-JP" dirty="0"/>
            </a:br>
            <a:r>
              <a:rPr lang="ja-JP" altLang="en-US" sz="3200" dirty="0">
                <a:solidFill>
                  <a:srgbClr val="FF0000"/>
                </a:solidFill>
              </a:rPr>
              <a:t>なお、本校で使用しているフレームワークは商用には使用不可</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こんな感じのシンプルな</a:t>
            </a:r>
            <a:br>
              <a:rPr kumimoji="1" lang="en-US" altLang="ja-JP" dirty="0"/>
            </a:br>
            <a:r>
              <a:rPr kumimoji="1" lang="ja-JP" altLang="en-US" b="1" dirty="0">
                <a:solidFill>
                  <a:srgbClr val="00B0F0"/>
                </a:solidFill>
              </a:rPr>
              <a:t>ブロックくずし</a:t>
            </a:r>
            <a:r>
              <a:rPr kumimoji="1" lang="ja-JP" altLang="en-US" dirty="0"/>
              <a:t>を制作</a:t>
            </a:r>
            <a:br>
              <a:rPr kumimoji="1" lang="en-US" altLang="ja-JP" dirty="0"/>
            </a:br>
            <a:r>
              <a:rPr kumimoji="1" lang="ja-JP" altLang="en-US" dirty="0"/>
              <a:t>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①ブロック</a:t>
            </a:r>
            <a:br>
              <a:rPr kumimoji="1" lang="en-US" altLang="ja-JP" dirty="0"/>
            </a:br>
            <a:br>
              <a:rPr kumimoji="1" lang="en-US" altLang="ja-JP" dirty="0"/>
            </a:br>
            <a:r>
              <a:rPr kumimoji="1" lang="ja-JP" altLang="en-US" dirty="0"/>
              <a:t>②ボール</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④壁</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ボールがブロックに当るとブロック</a:t>
            </a:r>
            <a:br>
              <a:rPr kumimoji="1" lang="en-US" altLang="ja-JP" dirty="0"/>
            </a:br>
            <a:r>
              <a:rPr kumimoji="1" lang="ja-JP" altLang="en-US" dirty="0"/>
              <a:t>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a:p>
            <a:r>
              <a:rPr kumimoji="1" lang="ja-JP" altLang="en-US" dirty="0"/>
              <a:t>まず最初に、壁とパドルとボールだけの状態でボールの反射がうまくできるかを確認する</a:t>
            </a: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②パドル</a:t>
            </a:r>
            <a:r>
              <a:rPr kumimoji="1" lang="en-US" altLang="ja-JP" dirty="0"/>
              <a:t>	…	60×10</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を持つ</a:t>
            </a:r>
            <a:br>
              <a:rPr kumimoji="1" lang="en-US" altLang="ja-JP" dirty="0"/>
            </a:br>
            <a:br>
              <a:rPr lang="en-US" altLang="ja-JP" dirty="0"/>
            </a:br>
            <a:r>
              <a:rPr lang="ja-JP" altLang="en-US" dirty="0"/>
              <a:t>③壁</a:t>
            </a:r>
            <a:r>
              <a:rPr lang="en-US" altLang="ja-JP" dirty="0"/>
              <a:t>		…	</a:t>
            </a:r>
            <a:r>
              <a:rPr lang="ja-JP" altLang="en-US" dirty="0"/>
              <a:t>シーンサイズ</a:t>
            </a:r>
            <a:r>
              <a:rPr lang="en-US" altLang="ja-JP"/>
              <a:t>800x600</a:t>
            </a:r>
            <a:endParaRPr kumimoji="1" lang="en-US" altLang="ja-JP" dirty="0"/>
          </a:p>
        </p:txBody>
      </p:sp>
    </p:spTree>
    <p:extLst>
      <p:ext uri="{BB962C8B-B14F-4D97-AF65-F5344CB8AC3E}">
        <p14:creationId xmlns:p14="http://schemas.microsoft.com/office/powerpoint/2010/main" val="1252747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F8BD2-D2BC-4321-BCDE-F670D6C154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5423B34-AD0E-9EDF-8403-F555D7FCC8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E9BA87-35C2-903E-65D7-FB77D6BF1C08}"/>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92F8CBD-1694-3C51-5DA5-D571B433A23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33583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8718D-1BC5-FFC1-95ED-FE8943A59C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3E162D-DEAE-F037-56E2-CE5CBEC0E965}"/>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88137291-AA7B-C90B-161B-A818E9C0983D}"/>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8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latin typeface="ＭＳ ゴシック" panose="020B0609070205080204" pitchFamily="49" charset="-128"/>
                <a:ea typeface="ＭＳ ゴシック" panose="020B0609070205080204" pitchFamily="49" charset="-128"/>
              </a:rPr>
              <a:t>すべてのブロックを描画する</a:t>
            </a:r>
            <a:endParaRPr lang="ja-JP" altLang="en-US" sz="24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s-ES" altLang="ja-JP" sz="2400" dirty="0">
                <a:solidFill>
                  <a:srgbClr val="0000FF"/>
                </a:solidFill>
                <a:highlight>
                  <a:srgbClr val="FFFFFF"/>
                </a:highlight>
                <a:ea typeface="ＭＳ ゴシック" panose="020B0609070205080204" pitchFamily="49" charset="-128"/>
              </a:rPr>
              <a:t>  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p>
          <a:p>
            <a:pPr marL="0" indent="0">
              <a:buNone/>
            </a:pPr>
            <a:r>
              <a:rPr lang="en-US" altLang="ja-JP" sz="2400" dirty="0">
                <a:solidFill>
                  <a:srgbClr val="0000FF"/>
                </a:solidFill>
                <a:highlight>
                  <a:srgbClr val="FFFFFF"/>
                </a:highlight>
                <a:ea typeface="ＭＳ ゴシック" panose="020B0609070205080204" pitchFamily="49" charset="-128"/>
              </a:rPr>
              <a:t>    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8000"/>
                </a:solidFill>
                <a:highlight>
                  <a:srgbClr val="FFFFFF"/>
                </a:highlight>
                <a:ea typeface="ＭＳ ゴシック" panose="020B0609070205080204" pitchFamily="49" charset="-128"/>
              </a:rPr>
              <a:t>      //1px </a:t>
            </a:r>
            <a:r>
              <a:rPr lang="ja-JP" altLang="en-US" sz="2400" dirty="0">
                <a:solidFill>
                  <a:srgbClr val="008000"/>
                </a:solidFill>
                <a:highlight>
                  <a:srgbClr val="FFFFFF"/>
                </a:highlight>
                <a:ea typeface="ＭＳ ゴシック" panose="020B0609070205080204" pitchFamily="49" charset="-128"/>
              </a:rPr>
              <a:t>縮ませることで境界線をわかりやすくする</a:t>
            </a: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endParaRPr lang="en-US" altLang="ja-JP" sz="18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9605E552-8FD0-9C53-F72B-03EA47D6CD0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19577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カメラ、マイク、ゲームパッドなどのさまざまな入力デバイスを簡単にプログラムから扱える</a:t>
            </a:r>
          </a:p>
          <a:p>
            <a:pPr lvl="1"/>
            <a:r>
              <a:rPr lang="ja-JP" altLang="en-US" b="0" i="0" dirty="0">
                <a:effectLst/>
                <a:latin typeface="-apple-system"/>
              </a:rPr>
              <a:t>ウィンドウ処理、ファイルシステム、ネットワーク通信、タイマー処理など多種多様な処理を関数化してくれている</a:t>
            </a:r>
            <a:br>
              <a:rPr lang="en-US" altLang="ja-JP" b="0" i="0" dirty="0">
                <a:effectLst/>
                <a:latin typeface="-apple-system"/>
              </a:rPr>
            </a:br>
            <a:endParaRPr lang="en-US" altLang="ja-JP" b="0" i="0" dirty="0">
              <a:effectLst/>
              <a:latin typeface="-apple-system"/>
            </a:endParaRPr>
          </a:p>
          <a:p>
            <a:r>
              <a:rPr lang="ja-JP" altLang="en-US" b="0" i="0" dirty="0">
                <a:effectLst/>
                <a:latin typeface="-apple-system"/>
              </a:rPr>
              <a:t>上記機能を簡単な関数呼び出しで実行できるように</a:t>
            </a:r>
            <a:br>
              <a:rPr lang="en-US" altLang="ja-JP" b="0" i="0" dirty="0">
                <a:effectLst/>
                <a:latin typeface="-apple-system"/>
              </a:rPr>
            </a:br>
            <a:r>
              <a:rPr lang="ja-JP" altLang="en-US" b="0" i="0" dirty="0">
                <a:effectLst/>
                <a:latin typeface="-apple-system"/>
              </a:rPr>
              <a:t>してくれているライブラリ</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スクリーンの上下左右の</a:t>
            </a:r>
            <a:br>
              <a:rPr lang="en-US" altLang="ja-JP" dirty="0"/>
            </a:br>
            <a:r>
              <a:rPr lang="ja-JP" altLang="en-US" dirty="0"/>
              <a:t>壁やパドルで跳ね返る</a:t>
            </a:r>
            <a:br>
              <a:rPr lang="en-US" altLang="ja-JP" dirty="0"/>
            </a:br>
            <a:r>
              <a:rPr lang="ja-JP" altLang="en-US" dirty="0"/>
              <a:t>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Tree>
    <p:extLst>
      <p:ext uri="{BB962C8B-B14F-4D97-AF65-F5344CB8AC3E}">
        <p14:creationId xmlns:p14="http://schemas.microsoft.com/office/powerpoint/2010/main" val="315499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endPar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2B91AF"/>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384754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en-US" altLang="ja-JP" dirty="0" err="1"/>
              <a:t>A.intersects</a:t>
            </a:r>
            <a:r>
              <a:rPr kumimoji="1" lang="en-US" altLang="ja-JP" dirty="0"/>
              <a:t>(B)</a:t>
            </a:r>
            <a:br>
              <a:rPr kumimoji="1" lang="en-US" altLang="ja-JP" dirty="0"/>
            </a:br>
            <a:br>
              <a:rPr kumimoji="1" lang="en-US" altLang="ja-JP" dirty="0"/>
            </a:br>
            <a:r>
              <a:rPr kumimoji="1" lang="ja-JP" altLang="en-US" dirty="0"/>
              <a:t>とすると、物体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t>bool</a:t>
            </a:r>
            <a:r>
              <a:rPr kumimoji="1" lang="ja-JP" altLang="en-US" dirty="0"/>
              <a:t>値で返してくれる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ja-JP" altLang="en-US" dirty="0"/>
              <a:t>すべてのブロックに対して</a:t>
            </a:r>
            <a:br>
              <a:rPr kumimoji="1" lang="en-US" altLang="ja-JP" dirty="0"/>
            </a:br>
            <a:r>
              <a:rPr kumimoji="1" lang="en-US" altLang="ja-JP" dirty="0"/>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ブロックを順にチェック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-&gt;intersects(ball))</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ブロックとボールが交差？</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ブロックの上辺、または底辺と交差していたら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-&gt;bottom().intersects(ball)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-&gt;top().intersects(ball))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a:t>
            </a:r>
            <a:r>
              <a:rPr lang="ja-JP" altLang="en-US" sz="2200">
                <a:solidFill>
                  <a:srgbClr val="008000"/>
                </a:solidFill>
                <a:highlight>
                  <a:srgbClr val="FFFFFF"/>
                </a:highlight>
                <a:latin typeface="ＭＳ ゴシック" panose="020B0609070205080204" pitchFamily="49" charset="-128"/>
                <a:ea typeface="ＭＳ ゴシック" panose="020B0609070205080204" pitchFamily="49" charset="-128"/>
              </a:rPr>
              <a:t>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kumimoji="1" lang="ja-JP" altLang="en-US" dirty="0"/>
              <a:t>ゲームに特化しているわけではないが、ゲーム用にも</a:t>
            </a:r>
            <a:br>
              <a:rPr kumimoji="1" lang="en-US" altLang="ja-JP" dirty="0"/>
            </a:br>
            <a:r>
              <a:rPr kumimoji="1" lang="ja-JP" altLang="en-US" dirty="0"/>
              <a:t>使用可能</a:t>
            </a:r>
            <a:br>
              <a:rPr kumimoji="1" lang="en-US" altLang="ja-JP" dirty="0"/>
            </a:br>
            <a:endParaRPr kumimoji="1" lang="en-US" altLang="ja-JP" dirty="0"/>
          </a:p>
          <a:p>
            <a:r>
              <a:rPr kumimoji="1" lang="ja-JP" altLang="en-US" dirty="0"/>
              <a:t>多くの機能が搭載されているため、処理速度の面では</a:t>
            </a:r>
            <a:r>
              <a:rPr kumimoji="1" lang="en-US" altLang="ja-JP" dirty="0" err="1"/>
              <a:t>KDLib</a:t>
            </a:r>
            <a:r>
              <a:rPr kumimoji="1" lang="ja-JP" altLang="en-US" dirty="0"/>
              <a:t>のほうが上</a:t>
            </a:r>
            <a:br>
              <a:rPr kumimoji="1" lang="en-US" altLang="ja-JP" dirty="0"/>
            </a:br>
            <a:endParaRPr kumimoji="1" lang="en-US" altLang="ja-JP" dirty="0"/>
          </a:p>
          <a:p>
            <a:r>
              <a:rPr kumimoji="1" lang="ja-JP" altLang="en-US" dirty="0"/>
              <a:t>オープンソースで開発されているため、誰もが開発に参加できて、</a:t>
            </a:r>
            <a:r>
              <a:rPr kumimoji="1" lang="en-US" altLang="ja-JP" dirty="0"/>
              <a:t>Siv3D</a:t>
            </a:r>
            <a:r>
              <a:rPr kumimoji="1" lang="ja-JP" altLang="en-US" dirty="0"/>
              <a:t>を用いて開発したゲームやアプリは</a:t>
            </a:r>
            <a:br>
              <a:rPr kumimoji="1" lang="en-US" altLang="ja-JP" dirty="0"/>
            </a:br>
            <a:r>
              <a:rPr kumimoji="1" lang="ja-JP" altLang="en-US" dirty="0"/>
              <a:t>自由に公開や収益化可能</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dirty="0">
                <a:hlinkClick r:id="rId3"/>
              </a:rPr>
              <a:t>https://bit.ly/4fYSW1e</a:t>
            </a:r>
            <a:br>
              <a:rPr kumimoji="1" lang="en-US" altLang="ja-JP" dirty="0"/>
            </a:br>
            <a:endParaRPr kumimoji="1" lang="en-US" altLang="ja-JP" dirty="0"/>
          </a:p>
          <a:p>
            <a:pPr lvl="1"/>
            <a:r>
              <a:rPr kumimoji="1" lang="ja-JP" altLang="en-US" dirty="0"/>
              <a:t>あとはダウンロードしたファイルを実行すれば完了</a:t>
            </a:r>
            <a:endParaRPr kumimoji="1" lang="en-US" altLang="ja-JP" dirty="0"/>
          </a:p>
        </p:txBody>
      </p:sp>
    </p:spTree>
    <p:extLst>
      <p:ext uri="{BB962C8B-B14F-4D97-AF65-F5344CB8AC3E}">
        <p14:creationId xmlns:p14="http://schemas.microsoft.com/office/powerpoint/2010/main" val="346165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t>block</a:t>
            </a:r>
          </a:p>
          <a:p>
            <a:pPr lvl="1"/>
            <a:r>
              <a:rPr kumimoji="1" lang="ja-JP" altLang="en-US" dirty="0"/>
              <a:t>場所</a:t>
            </a:r>
            <a:br>
              <a:rPr kumimoji="1" lang="en-US" altLang="ja-JP" dirty="0"/>
            </a:br>
            <a:r>
              <a:rPr kumimoji="1" lang="en-US" altLang="ja-JP" dirty="0"/>
              <a:t>C:\GitHub\siv3d</a:t>
            </a:r>
            <a:br>
              <a:rPr kumimoji="1" lang="en-US" altLang="ja-JP" dirty="0"/>
            </a:br>
            <a:endParaRPr kumimoji="1" lang="en-US" altLang="ja-JP" dirty="0"/>
          </a:p>
          <a:p>
            <a:pPr lvl="1"/>
            <a:r>
              <a:rPr kumimoji="1" lang="ja-JP" altLang="en-US" dirty="0"/>
              <a:t>ソリューションとプロ</a:t>
            </a:r>
            <a:br>
              <a:rPr kumimoji="1" lang="en-US" altLang="ja-JP" dirty="0"/>
            </a:br>
            <a:r>
              <a:rPr kumimoji="1" lang="ja-JP" altLang="en-US" dirty="0"/>
              <a:t>ジェクトを同じディレ</a:t>
            </a:r>
            <a:br>
              <a:rPr kumimoji="1" lang="en-US" altLang="ja-JP" dirty="0"/>
            </a:br>
            <a:r>
              <a:rPr kumimoji="1" lang="ja-JP" altLang="en-US" dirty="0"/>
              <a:t>クトリに配置するをチェックして「作成」ボタン</a:t>
            </a:r>
            <a:endParaRPr kumimoji="1" lang="en-US" altLang="ja-JP" dirty="0"/>
          </a:p>
        </p:txBody>
      </p:sp>
      <p:pic>
        <p:nvPicPr>
          <p:cNvPr id="5" name="図 4">
            <a:extLst>
              <a:ext uri="{FF2B5EF4-FFF2-40B4-BE49-F238E27FC236}">
                <a16:creationId xmlns:a16="http://schemas.microsoft.com/office/drawing/2014/main" id="{896388AD-35E3-1A89-B6D1-B702FE24E469}"/>
              </a:ext>
            </a:extLst>
          </p:cNvPr>
          <p:cNvPicPr>
            <a:picLocks noChangeAspect="1"/>
          </p:cNvPicPr>
          <p:nvPr/>
        </p:nvPicPr>
        <p:blipFill>
          <a:blip r:embed="rId2"/>
          <a:stretch>
            <a:fillRect/>
          </a:stretch>
        </p:blipFill>
        <p:spPr>
          <a:xfrm>
            <a:off x="5216982" y="1300214"/>
            <a:ext cx="6867442" cy="4043773"/>
          </a:xfrm>
          <a:prstGeom prst="rect">
            <a:avLst/>
          </a:prstGeom>
          <a:ln>
            <a:solidFill>
              <a:schemeClr val="tx1"/>
            </a:solidFill>
          </a:ln>
        </p:spPr>
      </p:pic>
      <p:sp>
        <p:nvSpPr>
          <p:cNvPr id="6" name="正方形/長方形 5">
            <a:extLst>
              <a:ext uri="{FF2B5EF4-FFF2-40B4-BE49-F238E27FC236}">
                <a16:creationId xmlns:a16="http://schemas.microsoft.com/office/drawing/2014/main" id="{DD819713-3B9B-514E-8465-D614905DB25C}"/>
              </a:ext>
            </a:extLst>
          </p:cNvPr>
          <p:cNvSpPr/>
          <p:nvPr/>
        </p:nvSpPr>
        <p:spPr>
          <a:xfrm>
            <a:off x="5355938" y="2723745"/>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370740"/>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216983" y="4433102"/>
            <a:ext cx="39587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a:p>
            <a:pPr lvl="1"/>
            <a:r>
              <a:rPr kumimoji="1" lang="ja-JP" altLang="en-US" dirty="0"/>
              <a:t>入力済みプログラムは不要な箇所をすべて削除する</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3203262" y="4040819"/>
            <a:ext cx="5220891" cy="2330312"/>
          </a:xfrm>
          <a:prstGeom prst="rect">
            <a:avLst/>
          </a:prstGeom>
          <a:ln>
            <a:solidFill>
              <a:schemeClr val="tx1"/>
            </a:solidFill>
          </a:ln>
        </p:spPr>
      </p:pic>
    </p:spTree>
    <p:extLst>
      <p:ext uri="{BB962C8B-B14F-4D97-AF65-F5344CB8AC3E}">
        <p14:creationId xmlns:p14="http://schemas.microsoft.com/office/powerpoint/2010/main" val="194148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7109458" y="6059269"/>
            <a:ext cx="4652236" cy="646331"/>
          </a:xfrm>
          <a:prstGeom prst="rect">
            <a:avLst/>
          </a:prstGeom>
          <a:noFill/>
        </p:spPr>
        <p:txBody>
          <a:bodyPr wrap="none" rtlCol="0">
            <a:spAutoFit/>
          </a:bodyPr>
          <a:lstStyle/>
          <a:p>
            <a:r>
              <a:rPr kumimoji="1" lang="ja-JP" altLang="en-US" sz="3600" dirty="0">
                <a:solidFill>
                  <a:srgbClr val="00B050"/>
                </a:solidFill>
              </a:rPr>
              <a:t>まずはこの状態にする</a:t>
            </a:r>
          </a:p>
        </p:txBody>
      </p:sp>
    </p:spTree>
    <p:extLst>
      <p:ext uri="{BB962C8B-B14F-4D97-AF65-F5344CB8AC3E}">
        <p14:creationId xmlns:p14="http://schemas.microsoft.com/office/powerpoint/2010/main" val="3421110598"/>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9196</TotalTime>
  <Words>2167</Words>
  <Application>Microsoft Office PowerPoint</Application>
  <PresentationFormat>ワイド画面</PresentationFormat>
  <Paragraphs>127</Paragraphs>
  <Slides>28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28</vt:i4>
      </vt:variant>
    </vt:vector>
  </HeadingPairs>
  <TitlesOfParts>
    <vt:vector size="33" baseType="lpstr">
      <vt:lpstr>-apple-system</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367</cp:revision>
  <dcterms:created xsi:type="dcterms:W3CDTF">2024-07-09T01:55:23Z</dcterms:created>
  <dcterms:modified xsi:type="dcterms:W3CDTF">2024-12-13T07:36:29Z</dcterms:modified>
</cp:coreProperties>
</file>