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4" d="100"/>
          <a:sy n="74" d="100"/>
        </p:scale>
        <p:origin x="965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66D5CB-74FB-0391-D9B7-EA48DF9496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B953E68-94E9-14F1-CB0A-1B1598D44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E34B0B-EAA6-892F-7DDC-86137A7AC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319AA4-A587-97EC-0B0A-8268200B2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7D51C0F-8FCA-D9BA-34AD-A533DC88B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8634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3BD8D2-0D4F-4187-65E3-E80DFE37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B8A2524-6013-A4EE-368A-DE01C005E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82FCD9-83EC-11FD-0A1D-A24B604085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9743F3-299C-E540-65D6-66DFFA65F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B3F8456-4B4A-000A-EAA8-85BF13E35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2754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823446F-AD32-93F2-40DF-2505F1A6E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149C27-FF19-FA11-23A9-D428DEF3B7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956D69E-A9B3-07F5-EB2F-FEC10FEE8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A0F11EB-EC87-3F9B-0698-4A65B4A2E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FCA44F-8739-A648-25F2-E53CC7DE5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376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736B11-9A6A-CA1A-5369-FAD3BDDDD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F121C73-354B-06F2-7E2F-93292180D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FB6138-637C-44F4-2BB4-D00AC183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967E29-2129-E5B6-BE34-8245AB76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F9C52C-FCD9-FA1D-92A5-2D3A87869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289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64591A1-B26B-AFDD-7476-10C6F9BAD8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64D0630-1165-6310-2591-38468E883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DC2507-09AB-BE4E-545D-73E7DD7A1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B7B3FEC-A90B-747B-3852-D72862B84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587C186-E036-770A-C5F2-4B19AB3C8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4867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B172A5-9810-588E-F335-B42EBD08F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AE03DB-9653-3BB0-054E-233BFB8F8A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F69BEAC-EA7D-8E56-84BC-45BF58191A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140A946-27B9-83FC-EE87-1FF21520E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98A69F-2DBD-B2DD-27AC-8828B141F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A3AF50-1D39-2AD2-BB58-1D719CE5B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94427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7A6920-AA11-D550-D970-D3882D88E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8BAD830-841B-7C14-AF22-5BA0F7EB26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5781191-1AF4-587A-0B65-4037846A12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433511C-B0D5-27E7-FF2C-6F63DA773D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76B2958C-1677-D537-7908-2DB5B02AE4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E403982-18C0-C3D4-79FB-4EC4E4AD1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4099E99-3F8F-495E-692E-C084F30277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1FB7B3E-D7E6-29CA-3D94-551D465D7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6418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181EC3-6E78-030C-F0D8-63AC2E0E5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279AE61-FCC9-E03C-0549-F12076233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08BE8E-C5A9-0B24-364E-70B7936B2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E077897-1036-5234-D7CE-73F7D5361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2084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708D9E2-0E16-13E2-513D-87B4B9AEE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FD6E5CE-FBC4-DD9A-2520-F0D30A1F0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397778E-3D5D-B40A-FD72-D93A41EAA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478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E31C4B2-E0AB-9D80-1325-1FCBBB6E8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899B4D0-F688-70F3-6777-2BF22D30B6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30486EF-337D-18A1-D578-53332E8E55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035718-6ADD-DE8C-0A4E-3F07E1C3B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3A02CB4-90EE-9C09-E9CB-00C55AC48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6540644-E91B-19F3-AC5F-B15D3A8A2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8983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C457E5-26ED-CC5F-2110-3D64FF233C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BD32C4C0-6096-A926-B452-BCF8668361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AE4DB58-8208-A1BF-D380-D5595C3408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601F689-48AD-0C68-FA2D-2755CA8DD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1D3761-5A9E-45E2-50E5-12F3DE37DA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76AEDA-F1CE-5721-9956-F9011DCD8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17319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58DEB83-0B44-DEBE-6561-7546484C7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2BDE44C-61DE-A3E0-EA34-8100956DBF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549408-7400-1C45-6232-ABE44DFF46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AAC24-7984-4D73-A64E-9579B899D420}" type="datetimeFigureOut">
              <a:rPr kumimoji="1" lang="ja-JP" altLang="en-US" smtClean="0"/>
              <a:t>2025/1/27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EA8BA9-B347-53EC-2342-42E816506C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7A13366-9D81-DA0A-F244-EC52A48D16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66A7E-DDE8-45A2-BBE9-B21A7572DAC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4657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bit.ly/40PcwI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75F839C9-3AA5-E680-C636-3098A9067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8048" y="0"/>
            <a:ext cx="7423952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77CD2B0-4D87-486D-7D68-08E1F7BAF135}"/>
              </a:ext>
            </a:extLst>
          </p:cNvPr>
          <p:cNvSpPr txBox="1"/>
          <p:nvPr/>
        </p:nvSpPr>
        <p:spPr>
          <a:xfrm>
            <a:off x="155865" y="17664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C++</a:t>
            </a:r>
            <a:r>
              <a:rPr kumimoji="1" lang="ja-JP" altLang="en-US" sz="4000" b="1" dirty="0"/>
              <a:t>課題提出方法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A3A2A13-CF85-14FF-F45F-DE8973CFB7B4}"/>
              </a:ext>
            </a:extLst>
          </p:cNvPr>
          <p:cNvSpPr txBox="1"/>
          <p:nvPr/>
        </p:nvSpPr>
        <p:spPr>
          <a:xfrm>
            <a:off x="285708" y="1443841"/>
            <a:ext cx="451277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①これまでに入力した</a:t>
            </a:r>
            <a:br>
              <a:rPr lang="en-US" altLang="ja-JP" sz="2800" dirty="0"/>
            </a:br>
            <a:r>
              <a:rPr lang="ja-JP" altLang="en-US" sz="2800" dirty="0"/>
              <a:t>　プログラムを保存して</a:t>
            </a:r>
            <a:br>
              <a:rPr lang="en-US" altLang="ja-JP" sz="2800" dirty="0"/>
            </a:br>
            <a:r>
              <a:rPr lang="ja-JP" altLang="en-US" sz="2800" dirty="0"/>
              <a:t>　いるフォルダを開く</a:t>
            </a:r>
            <a:endParaRPr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②提出用に指示された</a:t>
            </a:r>
            <a:br>
              <a:rPr lang="en-US" altLang="ja-JP" sz="2800" dirty="0"/>
            </a:br>
            <a:r>
              <a:rPr lang="ja-JP" altLang="en-US" sz="2800" dirty="0"/>
              <a:t>　課題フォルダを</a:t>
            </a:r>
            <a:r>
              <a:rPr lang="en-US" altLang="ja-JP" sz="2800" dirty="0"/>
              <a:t>CTRL</a:t>
            </a:r>
            <a:br>
              <a:rPr lang="en-US" altLang="ja-JP" sz="2800" dirty="0"/>
            </a:br>
            <a:r>
              <a:rPr lang="ja-JP" altLang="en-US" sz="2800" dirty="0"/>
              <a:t>　キーを押しながら選択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Sample301, Sample303,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Sample401, Sample402,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Sample405, Sample604,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Sample606, Sample608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23752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D2313CF1-4ACD-FD61-76D4-4B24C71BABF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176" t="32273" r="3778" b="13182"/>
          <a:stretch/>
        </p:blipFill>
        <p:spPr>
          <a:xfrm>
            <a:off x="5642263" y="280553"/>
            <a:ext cx="5735782" cy="37407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308A269D-9E22-5610-91C5-345AD99388B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45" t="44696" r="25170" b="28485"/>
          <a:stretch/>
        </p:blipFill>
        <p:spPr>
          <a:xfrm>
            <a:off x="5642263" y="4738256"/>
            <a:ext cx="6411191" cy="18391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02F0CC7-31F0-FE69-4759-DA4002C4929C}"/>
              </a:ext>
            </a:extLst>
          </p:cNvPr>
          <p:cNvSpPr txBox="1"/>
          <p:nvPr/>
        </p:nvSpPr>
        <p:spPr>
          <a:xfrm>
            <a:off x="155865" y="17664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C++</a:t>
            </a:r>
            <a:r>
              <a:rPr kumimoji="1" lang="ja-JP" altLang="en-US" sz="4000" b="1" dirty="0"/>
              <a:t>課題提出方法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5262958-D420-D7CA-8609-1250950F5CE9}"/>
              </a:ext>
            </a:extLst>
          </p:cNvPr>
          <p:cNvSpPr txBox="1"/>
          <p:nvPr/>
        </p:nvSpPr>
        <p:spPr>
          <a:xfrm>
            <a:off x="285708" y="1443841"/>
            <a:ext cx="5501827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③選択したフォルダの上で</a:t>
            </a:r>
            <a:br>
              <a:rPr lang="en-US" altLang="ja-JP" sz="2800" dirty="0"/>
            </a:br>
            <a:r>
              <a:rPr lang="ja-JP" altLang="en-US" sz="2800" dirty="0"/>
              <a:t>　右クリックメニューを</a:t>
            </a:r>
            <a:br>
              <a:rPr lang="en-US" altLang="ja-JP" sz="2800" dirty="0"/>
            </a:br>
            <a:r>
              <a:rPr lang="ja-JP" altLang="en-US" sz="2800" dirty="0"/>
              <a:t>　表示して、</a:t>
            </a:r>
            <a:br>
              <a:rPr lang="en-US" altLang="ja-JP" sz="2800" dirty="0"/>
            </a:br>
            <a:r>
              <a:rPr lang="ja-JP" altLang="en-US" sz="2800" dirty="0">
                <a:solidFill>
                  <a:srgbClr val="FF0000"/>
                </a:solidFill>
              </a:rPr>
              <a:t>　</a:t>
            </a:r>
            <a:r>
              <a:rPr lang="en-US" altLang="ja-JP" sz="2800" dirty="0">
                <a:solidFill>
                  <a:srgbClr val="FF0000"/>
                </a:solidFill>
              </a:rPr>
              <a:t>【</a:t>
            </a:r>
            <a:r>
              <a:rPr lang="ja-JP" altLang="en-US" sz="2800" dirty="0">
                <a:solidFill>
                  <a:srgbClr val="FF0000"/>
                </a:solidFill>
              </a:rPr>
              <a:t>圧縮先</a:t>
            </a:r>
            <a:r>
              <a:rPr lang="en-US" altLang="ja-JP" sz="2800" dirty="0">
                <a:solidFill>
                  <a:srgbClr val="FF0000"/>
                </a:solidFill>
              </a:rPr>
              <a:t>..】</a:t>
            </a:r>
            <a:r>
              <a:rPr lang="en-US" altLang="ja-JP" sz="2800" dirty="0"/>
              <a:t>&gt;</a:t>
            </a:r>
            <a:r>
              <a:rPr lang="en-US" altLang="ja-JP" sz="2800" dirty="0">
                <a:solidFill>
                  <a:srgbClr val="FF0000"/>
                </a:solidFill>
              </a:rPr>
              <a:t>【ZIP</a:t>
            </a:r>
            <a:r>
              <a:rPr lang="ja-JP" altLang="en-US" sz="2800" dirty="0">
                <a:solidFill>
                  <a:srgbClr val="FF0000"/>
                </a:solidFill>
              </a:rPr>
              <a:t>ファイル</a:t>
            </a:r>
            <a:r>
              <a:rPr lang="en-US" altLang="ja-JP" sz="2800" dirty="0">
                <a:solidFill>
                  <a:srgbClr val="FF0000"/>
                </a:solidFill>
              </a:rPr>
              <a:t>】</a:t>
            </a:r>
            <a:br>
              <a:rPr lang="en-US" altLang="ja-JP" sz="2800" dirty="0">
                <a:solidFill>
                  <a:srgbClr val="FF0000"/>
                </a:solidFill>
              </a:rPr>
            </a:br>
            <a:r>
              <a:rPr lang="ja-JP" altLang="en-US" sz="2800" dirty="0"/>
              <a:t>　を選択する</a:t>
            </a:r>
            <a:endParaRPr lang="en-US" altLang="ja-JP" sz="2800" dirty="0"/>
          </a:p>
          <a:p>
            <a:endParaRPr kumimoji="1" lang="en-US" altLang="ja-JP" sz="2800" dirty="0"/>
          </a:p>
          <a:p>
            <a:endParaRPr kumimoji="1" lang="en-US" altLang="ja-JP" sz="2800" dirty="0"/>
          </a:p>
          <a:p>
            <a:r>
              <a:rPr lang="ja-JP" altLang="en-US" sz="2800" dirty="0"/>
              <a:t>④作成された</a:t>
            </a:r>
            <a:r>
              <a:rPr lang="en-US" altLang="ja-JP" sz="2800" dirty="0"/>
              <a:t>ZIP</a:t>
            </a:r>
            <a:r>
              <a:rPr lang="ja-JP" altLang="en-US" sz="2800" dirty="0"/>
              <a:t>ファイルの</a:t>
            </a:r>
            <a:br>
              <a:rPr lang="en-US" altLang="ja-JP" sz="2800" dirty="0"/>
            </a:br>
            <a:r>
              <a:rPr lang="ja-JP" altLang="en-US" sz="2800" dirty="0"/>
              <a:t>　名前を変更して</a:t>
            </a: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/>
              <a:t>【</a:t>
            </a:r>
            <a:r>
              <a:rPr lang="ja-JP" altLang="en-US" sz="2800" b="1" dirty="0">
                <a:solidFill>
                  <a:srgbClr val="00B0F0"/>
                </a:solidFill>
              </a:rPr>
              <a:t>出席番号</a:t>
            </a:r>
            <a:r>
              <a:rPr lang="en-US" altLang="ja-JP" sz="2800" dirty="0"/>
              <a:t>】【</a:t>
            </a:r>
            <a:r>
              <a:rPr lang="ja-JP" altLang="en-US" sz="2800" b="1" dirty="0">
                <a:solidFill>
                  <a:srgbClr val="00B050"/>
                </a:solidFill>
              </a:rPr>
              <a:t>名前</a:t>
            </a:r>
            <a:r>
              <a:rPr lang="en-US" altLang="ja-JP" sz="2800" dirty="0"/>
              <a:t>】</a:t>
            </a:r>
            <a:br>
              <a:rPr lang="en-US" altLang="ja-JP" sz="2800" dirty="0"/>
            </a:br>
            <a:r>
              <a:rPr lang="ja-JP" altLang="en-US" sz="2800" dirty="0"/>
              <a:t>　にする</a:t>
            </a:r>
            <a:br>
              <a:rPr lang="en-US" altLang="ja-JP" sz="2800" dirty="0"/>
            </a:br>
            <a:r>
              <a:rPr lang="ja-JP" altLang="en-US" sz="2800" dirty="0"/>
              <a:t>　例）</a:t>
            </a:r>
            <a:r>
              <a:rPr lang="en-US" altLang="ja-JP" sz="2800" b="1" dirty="0">
                <a:solidFill>
                  <a:srgbClr val="00B0F0"/>
                </a:solidFill>
              </a:rPr>
              <a:t>1106033</a:t>
            </a:r>
            <a:r>
              <a:rPr lang="en-US" altLang="ja-JP" sz="2800" b="1" dirty="0">
                <a:solidFill>
                  <a:srgbClr val="00B050"/>
                </a:solidFill>
              </a:rPr>
              <a:t>murata</a:t>
            </a:r>
            <a:endParaRPr kumimoji="1" lang="ja-JP" altLang="en-US" sz="2800" b="1" dirty="0">
              <a:solidFill>
                <a:srgbClr val="00B050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C51D06E0-F9A1-58D5-ADFA-D533999E6FB1}"/>
              </a:ext>
            </a:extLst>
          </p:cNvPr>
          <p:cNvSpPr/>
          <p:nvPr/>
        </p:nvSpPr>
        <p:spPr>
          <a:xfrm>
            <a:off x="9902536" y="2067791"/>
            <a:ext cx="1111828" cy="29094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0862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5CCDF2-AB76-2928-771A-794DEE4B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97201A2B-A0CC-D859-6B39-B34A59CB4127}"/>
              </a:ext>
            </a:extLst>
          </p:cNvPr>
          <p:cNvSpPr txBox="1"/>
          <p:nvPr/>
        </p:nvSpPr>
        <p:spPr>
          <a:xfrm>
            <a:off x="155865" y="17664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C++</a:t>
            </a:r>
            <a:r>
              <a:rPr kumimoji="1" lang="ja-JP" altLang="en-US" sz="4000" b="1" dirty="0"/>
              <a:t>課題提出方法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077816ED-59AB-905F-C945-B89242413C79}"/>
              </a:ext>
            </a:extLst>
          </p:cNvPr>
          <p:cNvSpPr txBox="1"/>
          <p:nvPr/>
        </p:nvSpPr>
        <p:spPr>
          <a:xfrm>
            <a:off x="285708" y="1443841"/>
            <a:ext cx="5570756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⑤課題提出用の</a:t>
            </a:r>
            <a:r>
              <a:rPr lang="en-US" altLang="ja-JP" sz="2800" dirty="0"/>
              <a:t>Google</a:t>
            </a:r>
            <a:r>
              <a:rPr lang="ja-JP" altLang="en-US" sz="2800" dirty="0"/>
              <a:t>フォーム</a:t>
            </a:r>
            <a:br>
              <a:rPr lang="en-US" altLang="ja-JP" sz="2800" dirty="0"/>
            </a:br>
            <a:r>
              <a:rPr lang="ja-JP" altLang="en-US" sz="2800" dirty="0"/>
              <a:t>　にアクセスする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　</a:t>
            </a:r>
            <a:r>
              <a:rPr lang="en-US" altLang="ja-JP" sz="2800" dirty="0">
                <a:hlinkClick r:id="rId2"/>
              </a:rPr>
              <a:t>https://bit.ly/40PcwIu</a:t>
            </a:r>
            <a:br>
              <a:rPr lang="en-US" altLang="ja-JP" sz="2800" dirty="0"/>
            </a:br>
            <a:br>
              <a:rPr lang="en-US" altLang="ja-JP" sz="2800" dirty="0"/>
            </a:br>
            <a:r>
              <a:rPr lang="ja-JP" altLang="en-US" sz="2800" dirty="0"/>
              <a:t>⑥出席番号および氏名を入力した</a:t>
            </a:r>
            <a:br>
              <a:rPr lang="en-US" altLang="ja-JP" sz="2800" dirty="0"/>
            </a:br>
            <a:r>
              <a:rPr lang="ja-JP" altLang="en-US" sz="2800" dirty="0"/>
              <a:t>　後、</a:t>
            </a:r>
            <a:r>
              <a:rPr lang="en-US" altLang="ja-JP" sz="2800" dirty="0"/>
              <a:t>【</a:t>
            </a:r>
            <a:r>
              <a:rPr lang="ja-JP" altLang="en-US" sz="2800" b="1" dirty="0">
                <a:solidFill>
                  <a:srgbClr val="FF0000"/>
                </a:solidFill>
              </a:rPr>
              <a:t>ファイルを追加</a:t>
            </a:r>
            <a:r>
              <a:rPr lang="en-US" altLang="ja-JP" sz="2800" dirty="0"/>
              <a:t>】</a:t>
            </a:r>
            <a:r>
              <a:rPr lang="ja-JP" altLang="en-US" sz="2800" dirty="0"/>
              <a:t>ボタン</a:t>
            </a:r>
            <a:br>
              <a:rPr lang="en-US" altLang="ja-JP" sz="2800" dirty="0"/>
            </a:br>
            <a:r>
              <a:rPr lang="ja-JP" altLang="en-US" sz="2800" dirty="0"/>
              <a:t>　をクリック</a:t>
            </a:r>
            <a:endParaRPr lang="en-US" altLang="ja-JP" sz="2800" dirty="0"/>
          </a:p>
          <a:p>
            <a:endParaRPr kumimoji="1" lang="en-US" altLang="ja-JP" sz="2800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D9424384-7E94-7692-2A3D-F6C7D3DC0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4814" y="0"/>
            <a:ext cx="5101478" cy="6858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8DEF2C4-70A3-0E8C-5120-EE9564A6B146}"/>
              </a:ext>
            </a:extLst>
          </p:cNvPr>
          <p:cNvSpPr/>
          <p:nvPr/>
        </p:nvSpPr>
        <p:spPr>
          <a:xfrm>
            <a:off x="7045036" y="6276109"/>
            <a:ext cx="1278082" cy="290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597929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A38E0C-F16A-AE4B-37E8-E1077D2177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DC34DF4-4AA4-1977-3D2C-AA1F7DADDE07}"/>
              </a:ext>
            </a:extLst>
          </p:cNvPr>
          <p:cNvSpPr txBox="1"/>
          <p:nvPr/>
        </p:nvSpPr>
        <p:spPr>
          <a:xfrm>
            <a:off x="155865" y="176646"/>
            <a:ext cx="439415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000" b="1" dirty="0"/>
              <a:t>C++</a:t>
            </a:r>
            <a:r>
              <a:rPr kumimoji="1" lang="ja-JP" altLang="en-US" sz="4000" b="1" dirty="0"/>
              <a:t>課題提出方法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614E16C1-0778-90A3-D5BD-48CC61E41796}"/>
              </a:ext>
            </a:extLst>
          </p:cNvPr>
          <p:cNvSpPr txBox="1"/>
          <p:nvPr/>
        </p:nvSpPr>
        <p:spPr>
          <a:xfrm>
            <a:off x="316881" y="1038596"/>
            <a:ext cx="1080135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800" dirty="0"/>
              <a:t>⑦先ほど作成した</a:t>
            </a:r>
            <a:r>
              <a:rPr lang="en-US" altLang="ja-JP" sz="2800" dirty="0"/>
              <a:t>ZIP</a:t>
            </a:r>
            <a:r>
              <a:rPr lang="ja-JP" altLang="en-US" sz="2800" dirty="0"/>
              <a:t>ファイルを表示されたウィンドウへドロップ</a:t>
            </a:r>
            <a:br>
              <a:rPr lang="en-US" altLang="ja-JP" sz="2800" dirty="0"/>
            </a:br>
            <a:r>
              <a:rPr lang="ja-JP" altLang="en-US" sz="2800" dirty="0"/>
              <a:t>　するか、</a:t>
            </a:r>
            <a:r>
              <a:rPr lang="en-US" altLang="ja-JP" sz="2800" dirty="0"/>
              <a:t>【</a:t>
            </a:r>
            <a:r>
              <a:rPr lang="ja-JP" altLang="en-US" sz="2800" b="1" dirty="0">
                <a:solidFill>
                  <a:srgbClr val="0070C0"/>
                </a:solidFill>
              </a:rPr>
              <a:t>参照</a:t>
            </a:r>
            <a:r>
              <a:rPr lang="en-US" altLang="ja-JP" sz="2800" dirty="0"/>
              <a:t>】</a:t>
            </a:r>
            <a:r>
              <a:rPr lang="ja-JP" altLang="en-US" sz="2800" dirty="0"/>
              <a:t>ボタンをクリックして</a:t>
            </a:r>
            <a:r>
              <a:rPr lang="en-US" altLang="ja-JP" sz="2800" dirty="0"/>
              <a:t>ZIP</a:t>
            </a:r>
            <a:r>
              <a:rPr lang="ja-JP" altLang="en-US" sz="2800" dirty="0"/>
              <a:t>ファイルを選択して</a:t>
            </a:r>
            <a:br>
              <a:rPr lang="en-US" altLang="ja-JP" sz="2800" dirty="0"/>
            </a:br>
            <a:r>
              <a:rPr lang="ja-JP" altLang="en-US" sz="2800" dirty="0"/>
              <a:t>　最後に</a:t>
            </a:r>
            <a:r>
              <a:rPr lang="en-US" altLang="ja-JP" sz="2800" dirty="0"/>
              <a:t>【</a:t>
            </a:r>
            <a:r>
              <a:rPr lang="ja-JP" altLang="en-US" sz="2800" b="1" dirty="0">
                <a:solidFill>
                  <a:srgbClr val="FF0000"/>
                </a:solidFill>
              </a:rPr>
              <a:t>送信</a:t>
            </a:r>
            <a:r>
              <a:rPr lang="en-US" altLang="ja-JP" sz="2800" dirty="0"/>
              <a:t>】</a:t>
            </a:r>
            <a:r>
              <a:rPr lang="ja-JP" altLang="en-US" sz="2800" dirty="0"/>
              <a:t>してもらえれば完了です。</a:t>
            </a:r>
            <a:endParaRPr kumimoji="1" lang="en-US" altLang="ja-JP" sz="2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EB685D6B-6ABF-A60C-A10A-A3F2D2A78F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8892" y="2549273"/>
            <a:ext cx="6854216" cy="423599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E86F792-EA0D-07A9-B80D-48057D183E45}"/>
              </a:ext>
            </a:extLst>
          </p:cNvPr>
          <p:cNvSpPr txBox="1"/>
          <p:nvPr/>
        </p:nvSpPr>
        <p:spPr>
          <a:xfrm>
            <a:off x="155865" y="5357915"/>
            <a:ext cx="286007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4000" b="1" dirty="0">
                <a:solidFill>
                  <a:srgbClr val="FF0000"/>
                </a:solidFill>
              </a:rPr>
              <a:t>締め切り</a:t>
            </a:r>
            <a:endParaRPr kumimoji="1" lang="en-US" altLang="ja-JP" sz="4000" b="1" dirty="0">
              <a:solidFill>
                <a:srgbClr val="FF0000"/>
              </a:solidFill>
            </a:endParaRPr>
          </a:p>
          <a:p>
            <a:r>
              <a:rPr kumimoji="1" lang="en-US" altLang="ja-JP" sz="4000" b="1" dirty="0">
                <a:solidFill>
                  <a:srgbClr val="FF0000"/>
                </a:solidFill>
              </a:rPr>
              <a:t>2/10</a:t>
            </a:r>
            <a:r>
              <a:rPr kumimoji="1" lang="ja-JP" altLang="en-US" sz="4000" b="1" dirty="0">
                <a:solidFill>
                  <a:srgbClr val="FF0000"/>
                </a:solidFill>
              </a:rPr>
              <a:t>（月）</a:t>
            </a:r>
          </a:p>
        </p:txBody>
      </p:sp>
    </p:spTree>
    <p:extLst>
      <p:ext uri="{BB962C8B-B14F-4D97-AF65-F5344CB8AC3E}">
        <p14:creationId xmlns:p14="http://schemas.microsoft.com/office/powerpoint/2010/main" val="818646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230</Words>
  <Application>Microsoft Office PowerPoint</Application>
  <PresentationFormat>ワイド画面</PresentationFormat>
  <Paragraphs>15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8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murata@st.kobedenshi.ac.jp</dc:creator>
  <cp:lastModifiedBy>murata@st.kobedenshi.ac.jp</cp:lastModifiedBy>
  <cp:revision>3</cp:revision>
  <dcterms:created xsi:type="dcterms:W3CDTF">2025-01-27T00:11:02Z</dcterms:created>
  <dcterms:modified xsi:type="dcterms:W3CDTF">2025-01-27T04:02:55Z</dcterms:modified>
</cp:coreProperties>
</file>