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r>
              <a:rPr lang="ja-JP" altLang="en-US" dirty="0"/>
              <a:t>（派生</a:t>
            </a:r>
            <a:br>
              <a:rPr lang="en-US" altLang="ja-JP" dirty="0"/>
            </a:br>
            <a:r>
              <a:rPr lang="ja-JP" altLang="en-US" dirty="0"/>
              <a:t>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savePeople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00B0F0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robocoy</a:t>
            </a:r>
            <a:r>
              <a:rPr lang="en-US" altLang="ja-JP" dirty="0">
                <a:solidFill>
                  <a:srgbClr val="00B0F0"/>
                </a:solidFill>
              </a:rPr>
              <a:t>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/>
              <a:t>calc.</a:t>
            </a:r>
            <a:r>
              <a:rPr lang="en-US" altLang="ja-JP" dirty="0"/>
              <a:t>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230592" y="467943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2436</Words>
  <Application>Microsoft Office PowerPoint</Application>
  <PresentationFormat>ワイド画面</PresentationFormat>
  <Paragraphs>342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3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140</cp:revision>
  <dcterms:created xsi:type="dcterms:W3CDTF">2024-07-09T01:55:23Z</dcterms:created>
  <dcterms:modified xsi:type="dcterms:W3CDTF">2024-09-14T08:19:41Z</dcterms:modified>
</cp:coreProperties>
</file>