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8" r:id="rId4"/>
    <p:sldId id="259" r:id="rId5"/>
    <p:sldId id="268" r:id="rId6"/>
    <p:sldId id="269" r:id="rId7"/>
    <p:sldId id="274" r:id="rId8"/>
    <p:sldId id="275" r:id="rId9"/>
    <p:sldId id="260" r:id="rId10"/>
    <p:sldId id="261" r:id="rId11"/>
    <p:sldId id="264" r:id="rId12"/>
    <p:sldId id="265" r:id="rId13"/>
    <p:sldId id="256" r:id="rId14"/>
    <p:sldId id="257" r:id="rId15"/>
    <p:sldId id="262" r:id="rId16"/>
    <p:sldId id="263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3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2C250-1A0A-43E1-B798-AD01A7F65C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4462DB-FADD-4D8F-9185-6F548AD2D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8C0FC6-2877-4323-9F7C-253501E1D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0D03-CCC3-462D-BE4B-E90956990E26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C0583C-074E-48C6-AD55-E3A06A888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F70771-8491-4708-9833-048DD7D5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13DE-13A6-47B1-A5A8-992438F53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91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561D7B-3E86-4D7F-8172-513A66327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DE1611-E4FC-4F62-B382-9ABAB962C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70FAC6-38FE-4F6D-A6BE-2181DC30F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0D03-CCC3-462D-BE4B-E90956990E26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76B7BC-1546-4AB2-8BD0-E272A5E82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880A09-FA78-4413-A591-FEF4B6DA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13DE-13A6-47B1-A5A8-992438F53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0256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986DF9A-EA55-4BCF-B738-1326770CD7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1801040-60AC-4CC0-8654-2C0960FE3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03EBB7-EA9C-4847-A406-7388BF1C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0D03-CCC3-462D-BE4B-E90956990E26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FF3F21-C3B7-438A-8156-E3531968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3B7303-F1CE-4A82-9B8A-69BC179C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13DE-13A6-47B1-A5A8-992438F53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519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2B76A-BA71-43BF-986C-BAA22F94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AABEFD-11CD-4ACE-9467-25D8D5AD7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EC460D-DF1E-49E3-B81D-5C8F80D2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0D03-CCC3-462D-BE4B-E90956990E26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2EAD3B-D6C0-460E-A267-B1A143C8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C6BC45-BDF5-4C62-9293-A15DFAE24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13DE-13A6-47B1-A5A8-992438F53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973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CBAC5B-0654-4099-A80C-40118D75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0540F7-B44E-46CA-9CCE-FDCB4A53C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9253E-4A90-4527-A076-ED7C5F23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0D03-CCC3-462D-BE4B-E90956990E26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728C65-5BDE-4915-A2C4-E61CB4D1E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B8D29F-FDF6-480F-9799-A3C0C87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13DE-13A6-47B1-A5A8-992438F53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225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7F02B5-B84A-4F8F-9AD8-2EA00D507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7B2F69-8040-4EA9-8A93-E9260B61B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47DC125-821A-4C3D-825E-CCA1E29B9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7010EB-B4C5-49B2-AE65-E1548F32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0D03-CCC3-462D-BE4B-E90956990E26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E61E1B-8E29-4327-9380-A38934F8F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DDE27E-968D-4D65-9814-ECA2EF72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13DE-13A6-47B1-A5A8-992438F53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714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AB646D-37A3-4042-AEC6-FB688FB38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E9E2AA-9A8B-4EB7-8F52-DBD663230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A99CD0-13BD-4D35-A891-AB5A7CC00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2B748A-9C52-4A75-8986-862DAD3F1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EE83193-A6EA-491B-9B01-0171233152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D03DFD8-C3AC-4720-8C5D-D33780932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0D03-CCC3-462D-BE4B-E90956990E26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81470F-02A3-4D76-91C0-BA9A05F43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D6D8B2B-0D2B-45B2-B413-D2929FBC4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13DE-13A6-47B1-A5A8-992438F53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273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867753-7FBE-46DC-9809-EC4FEBD08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DC6A3A-38D0-4506-81D3-3853C8EA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0D03-CCC3-462D-BE4B-E90956990E26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82E15D-9457-4C3D-BC9A-80E2D3E9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8FA51F-E1E9-4DFE-81EF-F629DFE7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13DE-13A6-47B1-A5A8-992438F53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57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289E14D-0FAF-419F-BC7C-269CBC08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0D03-CCC3-462D-BE4B-E90956990E26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BD7C5F-5AFD-4044-8558-3EE7412B2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B7245F2-AC9A-448B-B82B-62C8A185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13DE-13A6-47B1-A5A8-992438F53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320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E73ACB-DDCB-43D2-8D84-2C7A42B9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4C68A3D-FFD3-48C6-8C41-F4B5D0D23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D49B4D-A7F3-444A-A11C-A1B3089E8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77E844-B174-4145-88F9-27D704330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0D03-CCC3-462D-BE4B-E90956990E26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211FC0-91D0-4CB6-BC43-B6E2DAF1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54CCF9-C274-4464-9BD8-9B15C6E77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13DE-13A6-47B1-A5A8-992438F53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94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3A318A-35FF-41BE-A8C7-FF8F77261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1B25AEC-5B6A-41A1-8021-ED56DC55A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2D41B7-7170-45F1-9BFA-735912DC6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5429E0B-35A3-4BDF-8567-4995C43D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50D03-CCC3-462D-BE4B-E90956990E26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63CFE3-C0B1-4261-B4FC-FB87DB60A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85FEA7-E190-47A5-A554-60171DDB9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B13DE-13A6-47B1-A5A8-992438F53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167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D6DE6BA-892A-4576-A91E-BAEA9DE4F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FD8C17-93D3-483B-B2E6-D20A09B51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449648-39AD-4852-81C3-C2FEBDD22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50D03-CCC3-462D-BE4B-E90956990E26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A62DC7-4471-4A3A-A029-1286F4E74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F616DE-8157-45DB-BBAA-8E0AA4E3D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B13DE-13A6-47B1-A5A8-992438F534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2668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5C17018-BEF2-474E-92D4-783490B49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70" y="731792"/>
            <a:ext cx="6925642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959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45273D9-7728-4D1E-BCEB-BE771A46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53" y="995023"/>
            <a:ext cx="6973273" cy="486795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FD49D5-1FB1-4F3D-ACF2-923381BCA2A5}"/>
              </a:ext>
            </a:extLst>
          </p:cNvPr>
          <p:cNvSpPr txBox="1"/>
          <p:nvPr/>
        </p:nvSpPr>
        <p:spPr>
          <a:xfrm>
            <a:off x="6400800" y="1922317"/>
            <a:ext cx="54585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/>
              <a:t>～</a:t>
            </a:r>
            <a:r>
              <a:rPr kumimoji="1" lang="en-US" altLang="ja-JP" sz="4000" dirty="0"/>
              <a:t>101010 = </a:t>
            </a:r>
            <a:r>
              <a:rPr kumimoji="1" lang="en-US" altLang="ja-JP" sz="4000" dirty="0">
                <a:solidFill>
                  <a:srgbClr val="FF0000"/>
                </a:solidFill>
              </a:rPr>
              <a:t>010101</a:t>
            </a:r>
            <a:br>
              <a:rPr kumimoji="1" lang="en-US" altLang="ja-JP" sz="4000" dirty="0"/>
            </a:b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1DE52BD-175D-4D26-8C1A-23B159BA2E8B}"/>
              </a:ext>
            </a:extLst>
          </p:cNvPr>
          <p:cNvSpPr txBox="1"/>
          <p:nvPr/>
        </p:nvSpPr>
        <p:spPr>
          <a:xfrm>
            <a:off x="9770313" y="2447066"/>
            <a:ext cx="20890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  &amp;</a:t>
            </a:r>
          </a:p>
          <a:p>
            <a:r>
              <a:rPr lang="en-US" altLang="ja-JP" sz="4000" dirty="0"/>
              <a:t>110011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C397BE7-3106-4584-AD9F-AEC2E450103C}"/>
              </a:ext>
            </a:extLst>
          </p:cNvPr>
          <p:cNvCxnSpPr/>
          <p:nvPr/>
        </p:nvCxnSpPr>
        <p:spPr>
          <a:xfrm>
            <a:off x="9604519" y="3721487"/>
            <a:ext cx="22548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F484B74-5329-4DA7-A280-3CF7F25F3A25}"/>
              </a:ext>
            </a:extLst>
          </p:cNvPr>
          <p:cNvSpPr txBox="1"/>
          <p:nvPr/>
        </p:nvSpPr>
        <p:spPr>
          <a:xfrm>
            <a:off x="9770312" y="3892293"/>
            <a:ext cx="20890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000" dirty="0">
                <a:solidFill>
                  <a:srgbClr val="00B0F0"/>
                </a:solidFill>
              </a:rPr>
              <a:t>010001</a:t>
            </a:r>
            <a:endParaRPr kumimoji="1" lang="ja-JP" altLang="en-US" sz="4000" dirty="0">
              <a:solidFill>
                <a:srgbClr val="00B0F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88A2396-ACAF-4B60-A3C6-02CEF2F3FC30}"/>
              </a:ext>
            </a:extLst>
          </p:cNvPr>
          <p:cNvSpPr txBox="1"/>
          <p:nvPr/>
        </p:nvSpPr>
        <p:spPr>
          <a:xfrm>
            <a:off x="9770311" y="4402318"/>
            <a:ext cx="208903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 dirty="0"/>
              <a:t>　　</a:t>
            </a:r>
            <a:r>
              <a:rPr kumimoji="1" lang="en-US" altLang="ja-JP" sz="4000" dirty="0"/>
              <a:t>|</a:t>
            </a:r>
          </a:p>
          <a:p>
            <a:r>
              <a:rPr lang="en-US" altLang="ja-JP" sz="4000" dirty="0"/>
              <a:t>100000</a:t>
            </a:r>
            <a:br>
              <a:rPr lang="en-US" altLang="ja-JP" sz="1600" dirty="0"/>
            </a:br>
            <a:br>
              <a:rPr lang="en-US" altLang="ja-JP" sz="1600" dirty="0"/>
            </a:br>
            <a:r>
              <a:rPr lang="en-US" altLang="ja-JP" sz="4000" dirty="0">
                <a:solidFill>
                  <a:srgbClr val="00B050"/>
                </a:solidFill>
              </a:rPr>
              <a:t>110001</a:t>
            </a:r>
            <a:endParaRPr kumimoji="1" lang="ja-JP" altLang="en-US" sz="4000" dirty="0">
              <a:solidFill>
                <a:srgbClr val="00B050"/>
              </a:solidFill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05CA599-C8E3-4C5A-BE11-52D651954760}"/>
              </a:ext>
            </a:extLst>
          </p:cNvPr>
          <p:cNvCxnSpPr/>
          <p:nvPr/>
        </p:nvCxnSpPr>
        <p:spPr>
          <a:xfrm>
            <a:off x="9604519" y="5744251"/>
            <a:ext cx="22548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14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B900F38-A8C0-4C10-AA69-8567CBAF5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69" y="908437"/>
            <a:ext cx="6906589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61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B900F38-A8C0-4C10-AA69-8567CBAF5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69" y="908437"/>
            <a:ext cx="6906589" cy="479174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0459D6-13C6-4A1E-A8E3-ACF114F46086}"/>
              </a:ext>
            </a:extLst>
          </p:cNvPr>
          <p:cNvSpPr txBox="1"/>
          <p:nvPr/>
        </p:nvSpPr>
        <p:spPr>
          <a:xfrm>
            <a:off x="6192376" y="2026723"/>
            <a:ext cx="20890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000111</a:t>
            </a:r>
          </a:p>
          <a:p>
            <a:r>
              <a:rPr kumimoji="1" lang="en-US" altLang="ja-JP" sz="4000" dirty="0"/>
              <a:t>  |</a:t>
            </a:r>
          </a:p>
          <a:p>
            <a:r>
              <a:rPr lang="en-US" altLang="ja-JP" sz="4000" dirty="0"/>
              <a:t>111000</a:t>
            </a:r>
            <a:br>
              <a:rPr lang="en-US" altLang="ja-JP" sz="4000" dirty="0"/>
            </a:br>
            <a:r>
              <a:rPr lang="en-US" altLang="ja-JP" sz="4000" dirty="0">
                <a:solidFill>
                  <a:srgbClr val="00B0F0"/>
                </a:solidFill>
              </a:rPr>
              <a:t>111111</a:t>
            </a:r>
            <a:endParaRPr kumimoji="1" lang="ja-JP" altLang="en-US" sz="4000" dirty="0">
              <a:solidFill>
                <a:srgbClr val="00B0F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D8D4414-E2A4-4B5E-82F2-FC097BD482FA}"/>
              </a:ext>
            </a:extLst>
          </p:cNvPr>
          <p:cNvSpPr txBox="1"/>
          <p:nvPr/>
        </p:nvSpPr>
        <p:spPr>
          <a:xfrm>
            <a:off x="8817812" y="2026722"/>
            <a:ext cx="20890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110011</a:t>
            </a:r>
          </a:p>
          <a:p>
            <a:r>
              <a:rPr kumimoji="1" lang="en-US" altLang="ja-JP" sz="4000" dirty="0"/>
              <a:t>  &amp;</a:t>
            </a:r>
          </a:p>
          <a:p>
            <a:r>
              <a:rPr lang="en-US" altLang="ja-JP" sz="4000" dirty="0">
                <a:solidFill>
                  <a:srgbClr val="00B0F0"/>
                </a:solidFill>
              </a:rPr>
              <a:t>111111</a:t>
            </a:r>
          </a:p>
          <a:p>
            <a:r>
              <a:rPr kumimoji="1" lang="en-US" altLang="ja-JP" sz="4000" dirty="0">
                <a:solidFill>
                  <a:srgbClr val="FF0000"/>
                </a:solidFill>
              </a:rPr>
              <a:t>110011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63519DE-B7FB-4CF4-83A4-27D0ADE225FE}"/>
              </a:ext>
            </a:extLst>
          </p:cNvPr>
          <p:cNvCxnSpPr/>
          <p:nvPr/>
        </p:nvCxnSpPr>
        <p:spPr>
          <a:xfrm>
            <a:off x="5943455" y="3887742"/>
            <a:ext cx="22548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351FBB5-3CAD-44DE-A94C-79684DC6183E}"/>
              </a:ext>
            </a:extLst>
          </p:cNvPr>
          <p:cNvCxnSpPr/>
          <p:nvPr/>
        </p:nvCxnSpPr>
        <p:spPr>
          <a:xfrm>
            <a:off x="8710901" y="3887742"/>
            <a:ext cx="22548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985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D5EA2FC-3D68-4C32-A830-7D83705A1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72" y="790206"/>
            <a:ext cx="8992855" cy="527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0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6D5EA2FC-3D68-4C32-A830-7D83705A1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72" y="790206"/>
            <a:ext cx="8992855" cy="527758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005154-FE3E-4BF7-B865-B5A24E0930D4}"/>
              </a:ext>
            </a:extLst>
          </p:cNvPr>
          <p:cNvSpPr txBox="1"/>
          <p:nvPr/>
        </p:nvSpPr>
        <p:spPr>
          <a:xfrm>
            <a:off x="6113402" y="1940990"/>
            <a:ext cx="5125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～</a:t>
            </a:r>
            <a:r>
              <a:rPr kumimoji="1" lang="en-US" altLang="ja-JP" sz="3600" dirty="0"/>
              <a:t>010101 </a:t>
            </a:r>
            <a:r>
              <a:rPr kumimoji="1" lang="ja-JP" altLang="en-US" sz="3600" dirty="0"/>
              <a:t>＝ </a:t>
            </a:r>
            <a:r>
              <a:rPr kumimoji="1" lang="en-US" altLang="ja-JP" sz="3600" dirty="0">
                <a:solidFill>
                  <a:srgbClr val="FF0000"/>
                </a:solidFill>
              </a:rPr>
              <a:t>101010</a:t>
            </a:r>
            <a:endParaRPr kumimoji="1" lang="ja-JP" altLang="en-US" sz="36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8ADF76-F91E-444A-B31B-9669776FDC23}"/>
              </a:ext>
            </a:extLst>
          </p:cNvPr>
          <p:cNvSpPr txBox="1"/>
          <p:nvPr/>
        </p:nvSpPr>
        <p:spPr>
          <a:xfrm>
            <a:off x="9302121" y="2928894"/>
            <a:ext cx="190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00B0F0"/>
                </a:solidFill>
              </a:rPr>
              <a:t>111000</a:t>
            </a:r>
            <a:endParaRPr kumimoji="1" lang="ja-JP" altLang="en-US" sz="3600" dirty="0">
              <a:solidFill>
                <a:srgbClr val="00B0F0"/>
              </a:solidFill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533B8EA-3034-4311-8DC9-3334FD0102EC}"/>
              </a:ext>
            </a:extLst>
          </p:cNvPr>
          <p:cNvCxnSpPr/>
          <p:nvPr/>
        </p:nvCxnSpPr>
        <p:spPr>
          <a:xfrm>
            <a:off x="9031672" y="3513669"/>
            <a:ext cx="22548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8B5B12-EB2A-4123-A5B2-DBF59F619D9F}"/>
              </a:ext>
            </a:extLst>
          </p:cNvPr>
          <p:cNvSpPr txBox="1"/>
          <p:nvPr/>
        </p:nvSpPr>
        <p:spPr>
          <a:xfrm>
            <a:off x="9302121" y="3721484"/>
            <a:ext cx="1906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111010</a:t>
            </a:r>
            <a:endParaRPr kumimoji="1" lang="ja-JP" altLang="en-US" sz="36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F385D22-FAA1-40AF-8931-01F98AAFBB62}"/>
              </a:ext>
            </a:extLst>
          </p:cNvPr>
          <p:cNvSpPr txBox="1"/>
          <p:nvPr/>
        </p:nvSpPr>
        <p:spPr>
          <a:xfrm>
            <a:off x="9955343" y="2471970"/>
            <a:ext cx="4074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?</a:t>
            </a:r>
            <a:endParaRPr kumimoji="1" lang="ja-JP" altLang="en-US" sz="2800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FDAA3932-F7D1-435B-AB7A-92E612806895}"/>
              </a:ext>
            </a:extLst>
          </p:cNvPr>
          <p:cNvSpPr/>
          <p:nvPr/>
        </p:nvSpPr>
        <p:spPr>
          <a:xfrm>
            <a:off x="1506682" y="2471970"/>
            <a:ext cx="1423554" cy="5232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9385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820A1D3-3E63-4730-864C-545704357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78" y="609206"/>
            <a:ext cx="9107171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2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820A1D3-3E63-4730-864C-545704357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778" y="609206"/>
            <a:ext cx="9107171" cy="5639587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B905C0-B6B0-4EDB-94D6-62E01EFAFA53}"/>
              </a:ext>
            </a:extLst>
          </p:cNvPr>
          <p:cNvSpPr txBox="1"/>
          <p:nvPr/>
        </p:nvSpPr>
        <p:spPr>
          <a:xfrm>
            <a:off x="9707968" y="2463141"/>
            <a:ext cx="208903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101010</a:t>
            </a:r>
          </a:p>
          <a:p>
            <a:r>
              <a:rPr kumimoji="1" lang="en-US" altLang="ja-JP" sz="4000" dirty="0"/>
              <a:t>  &amp;</a:t>
            </a:r>
          </a:p>
          <a:p>
            <a:r>
              <a:rPr lang="en-US" altLang="ja-JP" sz="4000" dirty="0"/>
              <a:t>111000</a:t>
            </a:r>
            <a:br>
              <a:rPr lang="en-US" altLang="ja-JP" sz="4000" dirty="0"/>
            </a:br>
            <a:r>
              <a:rPr lang="en-US" altLang="ja-JP" sz="4000" dirty="0"/>
              <a:t>  &amp;</a:t>
            </a:r>
            <a:br>
              <a:rPr lang="en-US" altLang="ja-JP" sz="4000" dirty="0"/>
            </a:br>
            <a:r>
              <a:rPr lang="en-US" altLang="ja-JP" sz="4000" dirty="0"/>
              <a:t>010101</a:t>
            </a:r>
            <a:br>
              <a:rPr lang="en-US" altLang="ja-JP" sz="4000" dirty="0"/>
            </a:br>
            <a:r>
              <a:rPr lang="en-US" altLang="ja-JP" sz="4000" dirty="0">
                <a:solidFill>
                  <a:srgbClr val="FF0000"/>
                </a:solidFill>
              </a:rPr>
              <a:t>000000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43A808-1231-4D3F-B6DB-FBE416F8257A}"/>
              </a:ext>
            </a:extLst>
          </p:cNvPr>
          <p:cNvSpPr txBox="1"/>
          <p:nvPr/>
        </p:nvSpPr>
        <p:spPr>
          <a:xfrm>
            <a:off x="6940522" y="2463141"/>
            <a:ext cx="2089033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101010</a:t>
            </a:r>
          </a:p>
          <a:p>
            <a:r>
              <a:rPr kumimoji="1" lang="en-US" altLang="ja-JP" sz="4000" dirty="0"/>
              <a:t>  |</a:t>
            </a:r>
          </a:p>
          <a:p>
            <a:r>
              <a:rPr lang="en-US" altLang="ja-JP" sz="4000" dirty="0"/>
              <a:t>111000</a:t>
            </a:r>
            <a:br>
              <a:rPr lang="en-US" altLang="ja-JP" sz="4000" dirty="0"/>
            </a:br>
            <a:r>
              <a:rPr lang="en-US" altLang="ja-JP" sz="4000" dirty="0"/>
              <a:t>  |</a:t>
            </a:r>
            <a:br>
              <a:rPr lang="en-US" altLang="ja-JP" sz="4000" dirty="0"/>
            </a:br>
            <a:r>
              <a:rPr lang="en-US" altLang="ja-JP" sz="4000" dirty="0"/>
              <a:t>010101</a:t>
            </a:r>
            <a:br>
              <a:rPr lang="en-US" altLang="ja-JP" sz="4000" dirty="0"/>
            </a:br>
            <a:r>
              <a:rPr lang="en-US" altLang="ja-JP" sz="4000" dirty="0">
                <a:solidFill>
                  <a:srgbClr val="00B0F0"/>
                </a:solidFill>
              </a:rPr>
              <a:t>111111</a:t>
            </a:r>
            <a:endParaRPr kumimoji="1" lang="ja-JP" altLang="en-US" sz="4000" dirty="0">
              <a:solidFill>
                <a:srgbClr val="00B0F0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53686C5-10BA-45DD-A923-4E238192D989}"/>
              </a:ext>
            </a:extLst>
          </p:cNvPr>
          <p:cNvCxnSpPr/>
          <p:nvPr/>
        </p:nvCxnSpPr>
        <p:spPr>
          <a:xfrm>
            <a:off x="6774728" y="5550287"/>
            <a:ext cx="22548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E0E9FD2-BF44-42B6-AF0B-FDE01B19C16D}"/>
              </a:ext>
            </a:extLst>
          </p:cNvPr>
          <p:cNvCxnSpPr/>
          <p:nvPr/>
        </p:nvCxnSpPr>
        <p:spPr>
          <a:xfrm>
            <a:off x="9542174" y="5550287"/>
            <a:ext cx="22548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77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FB86DFB-FDF7-4806-A885-C2AA662F0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4"/>
          <a:stretch/>
        </p:blipFill>
        <p:spPr>
          <a:xfrm>
            <a:off x="1047110" y="675409"/>
            <a:ext cx="9183382" cy="5601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655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FB86DFB-FDF7-4806-A885-C2AA662F0D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64"/>
          <a:stretch/>
        </p:blipFill>
        <p:spPr>
          <a:xfrm>
            <a:off x="1047110" y="675409"/>
            <a:ext cx="9183382" cy="560196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946B37F-C326-4541-AA36-1A0419BD6157}"/>
              </a:ext>
            </a:extLst>
          </p:cNvPr>
          <p:cNvSpPr txBox="1"/>
          <p:nvPr/>
        </p:nvSpPr>
        <p:spPr>
          <a:xfrm>
            <a:off x="5902037" y="2119746"/>
            <a:ext cx="196880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  Sun</a:t>
            </a:r>
            <a:r>
              <a:rPr lang="ja-JP" altLang="en-US" sz="3200" dirty="0"/>
              <a:t>：</a:t>
            </a:r>
            <a:r>
              <a:rPr lang="en-US" altLang="ja-JP" sz="3200" dirty="0"/>
              <a:t>0</a:t>
            </a:r>
            <a:br>
              <a:rPr lang="en-US" altLang="ja-JP" sz="3200" dirty="0"/>
            </a:br>
            <a:r>
              <a:rPr lang="en-US" altLang="ja-JP" sz="3200" dirty="0"/>
              <a:t>  Mon:1</a:t>
            </a:r>
            <a:br>
              <a:rPr lang="en-US" altLang="ja-JP" sz="3200" dirty="0"/>
            </a:br>
            <a:r>
              <a:rPr lang="en-US" altLang="ja-JP" sz="3200" dirty="0"/>
              <a:t>  Tue:4</a:t>
            </a:r>
            <a:br>
              <a:rPr lang="en-US" altLang="ja-JP" sz="3200" dirty="0"/>
            </a:br>
            <a:r>
              <a:rPr lang="en-US" altLang="ja-JP" sz="3200" dirty="0"/>
              <a:t>  Wed:5</a:t>
            </a:r>
            <a:br>
              <a:rPr lang="en-US" altLang="ja-JP" sz="3200" dirty="0"/>
            </a:br>
            <a:r>
              <a:rPr lang="en-US" altLang="ja-JP" sz="3200" dirty="0"/>
              <a:t>  Thu:6</a:t>
            </a:r>
            <a:br>
              <a:rPr lang="en-US" altLang="ja-JP" sz="3200" dirty="0"/>
            </a:br>
            <a:r>
              <a:rPr lang="en-US" altLang="ja-JP" sz="3200" dirty="0"/>
              <a:t>  Fri:</a:t>
            </a:r>
            <a:r>
              <a:rPr lang="en-US" altLang="ja-JP" sz="3200" dirty="0">
                <a:solidFill>
                  <a:srgbClr val="FF0000"/>
                </a:solidFill>
              </a:rPr>
              <a:t>7</a:t>
            </a:r>
            <a:br>
              <a:rPr lang="en-US" altLang="ja-JP" sz="3200" dirty="0"/>
            </a:br>
            <a:r>
              <a:rPr lang="en-US" altLang="ja-JP" sz="3200" dirty="0"/>
              <a:t>  Sat:8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837813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9AF0474-A70E-4601-8F6B-E9FC75B8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07" y="487974"/>
            <a:ext cx="9154803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22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5C17018-BEF2-474E-92D4-783490B49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770" y="731792"/>
            <a:ext cx="6925642" cy="479174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97B6B3-6188-4C5D-8516-83BFF90D8780}"/>
              </a:ext>
            </a:extLst>
          </p:cNvPr>
          <p:cNvSpPr txBox="1"/>
          <p:nvPr/>
        </p:nvSpPr>
        <p:spPr>
          <a:xfrm>
            <a:off x="6695552" y="2639448"/>
            <a:ext cx="20890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110101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kumimoji="1" lang="ja-JP" altLang="en-US" sz="4000" dirty="0"/>
              <a:t>～</a:t>
            </a:r>
            <a:br>
              <a:rPr kumimoji="1" lang="en-US" altLang="ja-JP" sz="4000" dirty="0"/>
            </a:b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07B1E4-20DF-4DFC-BFBB-0BBB27AB1658}"/>
              </a:ext>
            </a:extLst>
          </p:cNvPr>
          <p:cNvSpPr txBox="1"/>
          <p:nvPr/>
        </p:nvSpPr>
        <p:spPr>
          <a:xfrm>
            <a:off x="6378157" y="3870554"/>
            <a:ext cx="2406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 </a:t>
            </a:r>
            <a:r>
              <a:rPr lang="en-US" altLang="ja-JP" sz="4000" dirty="0">
                <a:solidFill>
                  <a:srgbClr val="FF0000"/>
                </a:solidFill>
              </a:rPr>
              <a:t>001010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841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9AF0474-A70E-4601-8F6B-E9FC75B81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07" y="487974"/>
            <a:ext cx="9154803" cy="571579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2684931-93B1-49CD-94D2-9A9EF6657398}"/>
              </a:ext>
            </a:extLst>
          </p:cNvPr>
          <p:cNvSpPr txBox="1"/>
          <p:nvPr/>
        </p:nvSpPr>
        <p:spPr>
          <a:xfrm>
            <a:off x="5902037" y="2119746"/>
            <a:ext cx="349807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dirty="0"/>
              <a:t>  Sun</a:t>
            </a:r>
            <a:r>
              <a:rPr lang="ja-JP" altLang="en-US" sz="3200" dirty="0"/>
              <a:t>：</a:t>
            </a:r>
            <a:r>
              <a:rPr lang="en-US" altLang="ja-JP" sz="3200" dirty="0"/>
              <a:t>0</a:t>
            </a:r>
            <a:br>
              <a:rPr lang="en-US" altLang="ja-JP" sz="3200" dirty="0"/>
            </a:br>
            <a:r>
              <a:rPr lang="en-US" altLang="ja-JP" sz="3200" dirty="0"/>
              <a:t>  Mon:1</a:t>
            </a:r>
            <a:br>
              <a:rPr lang="en-US" altLang="ja-JP" sz="3200" dirty="0"/>
            </a:br>
            <a:r>
              <a:rPr lang="en-US" altLang="ja-JP" sz="3200" dirty="0"/>
              <a:t>  Tue:1*2 = 2</a:t>
            </a:r>
            <a:br>
              <a:rPr lang="en-US" altLang="ja-JP" sz="3200" dirty="0"/>
            </a:br>
            <a:r>
              <a:rPr lang="en-US" altLang="ja-JP" sz="3200" dirty="0"/>
              <a:t>  Wed:3</a:t>
            </a:r>
            <a:br>
              <a:rPr lang="en-US" altLang="ja-JP" sz="3200" dirty="0"/>
            </a:br>
            <a:r>
              <a:rPr lang="en-US" altLang="ja-JP" sz="3200" dirty="0"/>
              <a:t>  Thu:2*3 = 6</a:t>
            </a:r>
            <a:br>
              <a:rPr lang="en-US" altLang="ja-JP" sz="3200" dirty="0"/>
            </a:br>
            <a:r>
              <a:rPr lang="en-US" altLang="ja-JP" sz="3200" dirty="0"/>
              <a:t>  Fri:7</a:t>
            </a:r>
            <a:br>
              <a:rPr lang="en-US" altLang="ja-JP" sz="3200" dirty="0"/>
            </a:br>
            <a:r>
              <a:rPr lang="en-US" altLang="ja-JP" sz="3200" dirty="0"/>
              <a:t>  Sat:</a:t>
            </a:r>
            <a:r>
              <a:rPr lang="en-US" altLang="ja-JP" sz="3200" dirty="0">
                <a:solidFill>
                  <a:srgbClr val="FF0000"/>
                </a:solidFill>
              </a:rPr>
              <a:t>8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6238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5A166A2-F50D-4819-835B-6C18A0E4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1014075"/>
            <a:ext cx="8030696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795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5A166A2-F50D-4819-835B-6C18A0E4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52" y="1014075"/>
            <a:ext cx="8030696" cy="482984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ADE9864-0BFB-4BF4-B46B-0DE52BDF47CD}"/>
              </a:ext>
            </a:extLst>
          </p:cNvPr>
          <p:cNvSpPr txBox="1"/>
          <p:nvPr/>
        </p:nvSpPr>
        <p:spPr>
          <a:xfrm>
            <a:off x="6695552" y="2639448"/>
            <a:ext cx="20890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001010</a:t>
            </a:r>
            <a:br>
              <a:rPr kumimoji="1" lang="en-US" altLang="ja-JP" sz="4000" dirty="0"/>
            </a:br>
            <a:r>
              <a:rPr kumimoji="1" lang="en-US" altLang="ja-JP" sz="4000" dirty="0"/>
              <a:t>  </a:t>
            </a:r>
            <a:r>
              <a:rPr kumimoji="1" lang="ja-JP" altLang="en-US" sz="4000" dirty="0"/>
              <a:t>～</a:t>
            </a:r>
            <a:br>
              <a:rPr kumimoji="1" lang="en-US" altLang="ja-JP" sz="4000" dirty="0"/>
            </a:b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BFC8B7F-6572-4245-B2B2-98C7B0727CB3}"/>
              </a:ext>
            </a:extLst>
          </p:cNvPr>
          <p:cNvSpPr txBox="1"/>
          <p:nvPr/>
        </p:nvSpPr>
        <p:spPr>
          <a:xfrm>
            <a:off x="6378157" y="3870554"/>
            <a:ext cx="24064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 </a:t>
            </a:r>
            <a:r>
              <a:rPr kumimoji="1" lang="en-US" altLang="ja-JP" sz="4000" dirty="0">
                <a:solidFill>
                  <a:srgbClr val="FF0000"/>
                </a:solidFill>
              </a:rPr>
              <a:t>110101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757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D854EE2-983C-4049-9458-FCFD309C1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03" y="723129"/>
            <a:ext cx="6868484" cy="4829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8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D854EE2-983C-4049-9458-FCFD309C1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03" y="723129"/>
            <a:ext cx="6868484" cy="4829849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A87F4B2-91C1-41BB-8A45-9C79C43158EE}"/>
              </a:ext>
            </a:extLst>
          </p:cNvPr>
          <p:cNvSpPr txBox="1"/>
          <p:nvPr/>
        </p:nvSpPr>
        <p:spPr>
          <a:xfrm>
            <a:off x="6192376" y="2026723"/>
            <a:ext cx="20890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010101</a:t>
            </a:r>
          </a:p>
          <a:p>
            <a:r>
              <a:rPr kumimoji="1" lang="en-US" altLang="ja-JP" sz="4000" dirty="0"/>
              <a:t>  &amp;</a:t>
            </a:r>
          </a:p>
          <a:p>
            <a:r>
              <a:rPr lang="en-US" altLang="ja-JP" sz="4000" dirty="0"/>
              <a:t>111000</a:t>
            </a:r>
            <a:br>
              <a:rPr lang="en-US" altLang="ja-JP" sz="4000" dirty="0"/>
            </a:br>
            <a:r>
              <a:rPr lang="en-US" altLang="ja-JP" sz="4000" dirty="0">
                <a:solidFill>
                  <a:srgbClr val="00B0F0"/>
                </a:solidFill>
              </a:rPr>
              <a:t>010000</a:t>
            </a:r>
            <a:endParaRPr kumimoji="1" lang="ja-JP" altLang="en-US" sz="4000" dirty="0">
              <a:solidFill>
                <a:srgbClr val="00B0F0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2E627A6-E803-4FD7-BD93-002F34C04BD9}"/>
              </a:ext>
            </a:extLst>
          </p:cNvPr>
          <p:cNvCxnSpPr/>
          <p:nvPr/>
        </p:nvCxnSpPr>
        <p:spPr>
          <a:xfrm>
            <a:off x="5943455" y="3887742"/>
            <a:ext cx="22548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48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649D7CA-1AF4-4519-B670-79C4E4D91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57" y="821410"/>
            <a:ext cx="7039957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1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1649D7CA-1AF4-4519-B670-79C4E4D91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257" y="821410"/>
            <a:ext cx="7039957" cy="4820323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B3AD7F9-E22C-492E-8618-09F31FBBC38E}"/>
              </a:ext>
            </a:extLst>
          </p:cNvPr>
          <p:cNvSpPr txBox="1"/>
          <p:nvPr/>
        </p:nvSpPr>
        <p:spPr>
          <a:xfrm>
            <a:off x="6192376" y="2026723"/>
            <a:ext cx="208903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010101</a:t>
            </a:r>
          </a:p>
          <a:p>
            <a:r>
              <a:rPr kumimoji="1" lang="en-US" altLang="ja-JP" sz="4000" dirty="0"/>
              <a:t>  |</a:t>
            </a:r>
          </a:p>
          <a:p>
            <a:r>
              <a:rPr lang="en-US" altLang="ja-JP" sz="4000" dirty="0"/>
              <a:t>111000</a:t>
            </a:r>
            <a:br>
              <a:rPr lang="en-US" altLang="ja-JP" sz="4000" dirty="0"/>
            </a:br>
            <a:r>
              <a:rPr lang="en-US" altLang="ja-JP" sz="4000" dirty="0">
                <a:solidFill>
                  <a:srgbClr val="00B0F0"/>
                </a:solidFill>
              </a:rPr>
              <a:t>111101</a:t>
            </a:r>
            <a:endParaRPr kumimoji="1" lang="ja-JP" altLang="en-US" sz="4000" dirty="0">
              <a:solidFill>
                <a:srgbClr val="00B0F0"/>
              </a:solidFill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C807BA9-D626-4AA6-9525-8DB3BAEE4A8C}"/>
              </a:ext>
            </a:extLst>
          </p:cNvPr>
          <p:cNvCxnSpPr/>
          <p:nvPr/>
        </p:nvCxnSpPr>
        <p:spPr>
          <a:xfrm>
            <a:off x="5943455" y="3887742"/>
            <a:ext cx="225482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613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45273D9-7728-4D1E-BCEB-BE771A46E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253" y="995023"/>
            <a:ext cx="6973273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319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166</Words>
  <Application>Microsoft Office PowerPoint</Application>
  <PresentationFormat>ワイド画面</PresentationFormat>
  <Paragraphs>35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BIZ UDPゴシック</vt:lpstr>
      <vt:lpstr>0xProto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8</cp:revision>
  <dcterms:created xsi:type="dcterms:W3CDTF">2025-07-15T06:36:46Z</dcterms:created>
  <dcterms:modified xsi:type="dcterms:W3CDTF">2025-07-17T23:53:39Z</dcterms:modified>
</cp:coreProperties>
</file>