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68" r:id="rId5"/>
    <p:sldId id="278" r:id="rId6"/>
    <p:sldId id="279" r:id="rId7"/>
    <p:sldId id="269" r:id="rId8"/>
    <p:sldId id="270" r:id="rId9"/>
    <p:sldId id="271" r:id="rId10"/>
    <p:sldId id="272" r:id="rId11"/>
    <p:sldId id="281" r:id="rId12"/>
    <p:sldId id="277" r:id="rId13"/>
    <p:sldId id="273" r:id="rId14"/>
    <p:sldId id="274" r:id="rId15"/>
    <p:sldId id="275" r:id="rId16"/>
    <p:sldId id="283" r:id="rId17"/>
    <p:sldId id="282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swnehf@naver.com" initials="d" lastIdx="1" clrIdx="0">
    <p:extLst>
      <p:ext uri="{19B8F6BF-5375-455C-9EA6-DF929625EA0E}">
        <p15:presenceInfo xmlns:p15="http://schemas.microsoft.com/office/powerpoint/2012/main" userId="eaa9af295126d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3443" autoAdjust="0"/>
  </p:normalViewPr>
  <p:slideViewPr>
    <p:cSldViewPr>
      <p:cViewPr varScale="1">
        <p:scale>
          <a:sx n="107" d="100"/>
          <a:sy n="107" d="100"/>
        </p:scale>
        <p:origin x="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swnehf@naver.com" userId="eaa9af295126d280" providerId="LiveId" clId="{31E6F209-5D0E-429C-903F-DD08C9C66AA8}"/>
    <pc:docChg chg="undo redo custSel addSld delSld modSld sldOrd">
      <pc:chgData name="dmswnehf@naver.com" userId="eaa9af295126d280" providerId="LiveId" clId="{31E6F209-5D0E-429C-903F-DD08C9C66AA8}" dt="2022-09-24T07:10:51.627" v="2461" actId="5793"/>
      <pc:docMkLst>
        <pc:docMk/>
      </pc:docMkLst>
      <pc:sldChg chg="addSp delSp modSp mod addAnim delAnim modAnim">
        <pc:chgData name="dmswnehf@naver.com" userId="eaa9af295126d280" providerId="LiveId" clId="{31E6F209-5D0E-429C-903F-DD08C9C66AA8}" dt="2022-09-22T06:55:33.911" v="748"/>
        <pc:sldMkLst>
          <pc:docMk/>
          <pc:sldMk cId="0" sldId="256"/>
        </pc:sldMkLst>
        <pc:spChg chg="add del mod">
          <ac:chgData name="dmswnehf@naver.com" userId="eaa9af295126d280" providerId="LiveId" clId="{31E6F209-5D0E-429C-903F-DD08C9C66AA8}" dt="2022-09-22T06:19:26.103" v="41" actId="478"/>
          <ac:spMkLst>
            <pc:docMk/>
            <pc:sldMk cId="0" sldId="256"/>
            <ac:spMk id="2" creationId="{A9A24044-E768-4AE3-6F55-5B3C7BD36E3E}"/>
          </ac:spMkLst>
        </pc:spChg>
        <pc:spChg chg="mod">
          <ac:chgData name="dmswnehf@naver.com" userId="eaa9af295126d280" providerId="LiveId" clId="{31E6F209-5D0E-429C-903F-DD08C9C66AA8}" dt="2022-09-22T06:19:40.812" v="42" actId="107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14:39.053" v="1" actId="207"/>
          <ac:spMkLst>
            <pc:docMk/>
            <pc:sldMk cId="0" sldId="256"/>
            <ac:spMk id="27" creationId="{00000000-0000-0000-0000-000000000000}"/>
          </ac:spMkLst>
        </pc:spChg>
        <pc:grpChg chg="del">
          <ac:chgData name="dmswnehf@naver.com" userId="eaa9af295126d280" providerId="LiveId" clId="{31E6F209-5D0E-429C-903F-DD08C9C66AA8}" dt="2022-09-22T06:14:29.369" v="0" actId="21"/>
          <ac:grpSpMkLst>
            <pc:docMk/>
            <pc:sldMk cId="0" sldId="256"/>
            <ac:grpSpMk id="23" creationId="{00000000-0000-0000-0000-000000000000}"/>
          </ac:grpSpMkLst>
        </pc:grpChg>
      </pc:sldChg>
      <pc:sldChg chg="delSp modSp mod modAnim">
        <pc:chgData name="dmswnehf@naver.com" userId="eaa9af295126d280" providerId="LiveId" clId="{31E6F209-5D0E-429C-903F-DD08C9C66AA8}" dt="2022-09-22T06:26:19.124" v="100" actId="1076"/>
        <pc:sldMkLst>
          <pc:docMk/>
          <pc:sldMk cId="0" sldId="257"/>
        </pc:sldMkLst>
        <pc:spChg chg="mod">
          <ac:chgData name="dmswnehf@naver.com" userId="eaa9af295126d280" providerId="LiveId" clId="{31E6F209-5D0E-429C-903F-DD08C9C66AA8}" dt="2022-09-22T06:21:23.354" v="56" actId="255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24:36.029" v="74" actId="1076"/>
          <ac:spMkLst>
            <pc:docMk/>
            <pc:sldMk cId="0" sldId="257"/>
            <ac:spMk id="184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26:03.219" v="99" actId="255"/>
          <ac:spMkLst>
            <pc:docMk/>
            <pc:sldMk cId="0" sldId="257"/>
            <ac:spMk id="185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24:32.261" v="73" actId="1076"/>
          <ac:spMkLst>
            <pc:docMk/>
            <pc:sldMk cId="0" sldId="257"/>
            <ac:spMk id="186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26:03.219" v="99" actId="255"/>
          <ac:spMkLst>
            <pc:docMk/>
            <pc:sldMk cId="0" sldId="257"/>
            <ac:spMk id="187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88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89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0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1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2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4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5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6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7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8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3:54.998" v="64" actId="21"/>
          <ac:spMkLst>
            <pc:docMk/>
            <pc:sldMk cId="0" sldId="257"/>
            <ac:spMk id="199" creationId="{00000000-0000-0000-0000-000000000000}"/>
          </ac:spMkLst>
        </pc:spChg>
        <pc:grpChg chg="mod">
          <ac:chgData name="dmswnehf@naver.com" userId="eaa9af295126d280" providerId="LiveId" clId="{31E6F209-5D0E-429C-903F-DD08C9C66AA8}" dt="2022-09-22T06:21:15.828" v="55" actId="14100"/>
          <ac:grpSpMkLst>
            <pc:docMk/>
            <pc:sldMk cId="0" sldId="257"/>
            <ac:grpSpMk id="157" creationId="{00000000-0000-0000-0000-000000000000}"/>
          </ac:grpSpMkLst>
        </pc:grpChg>
        <pc:grpChg chg="mod">
          <ac:chgData name="dmswnehf@naver.com" userId="eaa9af295126d280" providerId="LiveId" clId="{31E6F209-5D0E-429C-903F-DD08C9C66AA8}" dt="2022-09-22T06:25:22.616" v="88" actId="1076"/>
          <ac:grpSpMkLst>
            <pc:docMk/>
            <pc:sldMk cId="0" sldId="257"/>
            <ac:grpSpMk id="166" creationId="{00000000-0000-0000-0000-000000000000}"/>
          </ac:grpSpMkLst>
        </pc:grpChg>
        <pc:grpChg chg="mod">
          <ac:chgData name="dmswnehf@naver.com" userId="eaa9af295126d280" providerId="LiveId" clId="{31E6F209-5D0E-429C-903F-DD08C9C66AA8}" dt="2022-09-22T06:26:19.124" v="100" actId="1076"/>
          <ac:grpSpMkLst>
            <pc:docMk/>
            <pc:sldMk cId="0" sldId="257"/>
            <ac:grpSpMk id="200" creationId="{00000000-0000-0000-0000-000000000000}"/>
          </ac:grpSpMkLst>
        </pc:grpChg>
      </pc:sldChg>
      <pc:sldChg chg="del">
        <pc:chgData name="dmswnehf@naver.com" userId="eaa9af295126d280" providerId="LiveId" clId="{31E6F209-5D0E-429C-903F-DD08C9C66AA8}" dt="2022-09-22T06:58:41.104" v="762" actId="2696"/>
        <pc:sldMkLst>
          <pc:docMk/>
          <pc:sldMk cId="0" sldId="258"/>
        </pc:sldMkLst>
      </pc:sldChg>
      <pc:sldChg chg="del">
        <pc:chgData name="dmswnehf@naver.com" userId="eaa9af295126d280" providerId="LiveId" clId="{31E6F209-5D0E-429C-903F-DD08C9C66AA8}" dt="2022-09-22T06:50:10.364" v="733" actId="2696"/>
        <pc:sldMkLst>
          <pc:docMk/>
          <pc:sldMk cId="0" sldId="259"/>
        </pc:sldMkLst>
      </pc:sldChg>
      <pc:sldChg chg="del">
        <pc:chgData name="dmswnehf@naver.com" userId="eaa9af295126d280" providerId="LiveId" clId="{31E6F209-5D0E-429C-903F-DD08C9C66AA8}" dt="2022-09-22T06:56:12.215" v="749" actId="2696"/>
        <pc:sldMkLst>
          <pc:docMk/>
          <pc:sldMk cId="0" sldId="260"/>
        </pc:sldMkLst>
      </pc:sldChg>
      <pc:sldChg chg="del">
        <pc:chgData name="dmswnehf@naver.com" userId="eaa9af295126d280" providerId="LiveId" clId="{31E6F209-5D0E-429C-903F-DD08C9C66AA8}" dt="2022-09-22T06:56:14.360" v="750" actId="2696"/>
        <pc:sldMkLst>
          <pc:docMk/>
          <pc:sldMk cId="0" sldId="261"/>
        </pc:sldMkLst>
      </pc:sldChg>
      <pc:sldChg chg="del">
        <pc:chgData name="dmswnehf@naver.com" userId="eaa9af295126d280" providerId="LiveId" clId="{31E6F209-5D0E-429C-903F-DD08C9C66AA8}" dt="2022-09-22T06:56:17.325" v="751" actId="2696"/>
        <pc:sldMkLst>
          <pc:docMk/>
          <pc:sldMk cId="0" sldId="262"/>
        </pc:sldMkLst>
      </pc:sldChg>
      <pc:sldChg chg="addSp delSp modSp del mod addAnim delAnim">
        <pc:chgData name="dmswnehf@naver.com" userId="eaa9af295126d280" providerId="LiveId" clId="{31E6F209-5D0E-429C-903F-DD08C9C66AA8}" dt="2022-09-22T07:01:01.284" v="786" actId="2696"/>
        <pc:sldMkLst>
          <pc:docMk/>
          <pc:sldMk cId="0" sldId="263"/>
        </pc:sldMkLst>
        <pc:spChg chg="add mod">
          <ac:chgData name="dmswnehf@naver.com" userId="eaa9af295126d280" providerId="LiveId" clId="{31E6F209-5D0E-429C-903F-DD08C9C66AA8}" dt="2022-09-22T07:00:30.102" v="783" actId="1076"/>
          <ac:spMkLst>
            <pc:docMk/>
            <pc:sldMk cId="0" sldId="263"/>
            <ac:spMk id="5" creationId="{7F365A1C-A86C-1346-F68D-61239FF08112}"/>
          </ac:spMkLst>
        </pc:spChg>
        <pc:spChg chg="mod">
          <ac:chgData name="dmswnehf@naver.com" userId="eaa9af295126d280" providerId="LiveId" clId="{31E6F209-5D0E-429C-903F-DD08C9C66AA8}" dt="2022-09-22T06:56:45.912" v="753" actId="2085"/>
          <ac:spMkLst>
            <pc:docMk/>
            <pc:sldMk cId="0" sldId="263"/>
            <ac:spMk id="25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7:00:22.593" v="782" actId="21"/>
          <ac:spMkLst>
            <pc:docMk/>
            <pc:sldMk cId="0" sldId="263"/>
            <ac:spMk id="33" creationId="{00000000-0000-0000-0000-000000000000}"/>
          </ac:spMkLst>
        </pc:spChg>
        <pc:spChg chg="mod topLvl">
          <ac:chgData name="dmswnehf@naver.com" userId="eaa9af295126d280" providerId="LiveId" clId="{31E6F209-5D0E-429C-903F-DD08C9C66AA8}" dt="2022-09-22T06:59:54.415" v="776" actId="21"/>
          <ac:spMkLst>
            <pc:docMk/>
            <pc:sldMk cId="0" sldId="263"/>
            <ac:spMk id="45" creationId="{00000000-0000-0000-0000-000000000000}"/>
          </ac:spMkLst>
        </pc:spChg>
        <pc:spChg chg="add del mod topLvl">
          <ac:chgData name="dmswnehf@naver.com" userId="eaa9af295126d280" providerId="LiveId" clId="{31E6F209-5D0E-429C-903F-DD08C9C66AA8}" dt="2022-09-22T06:59:54.415" v="776" actId="21"/>
          <ac:spMkLst>
            <pc:docMk/>
            <pc:sldMk cId="0" sldId="263"/>
            <ac:spMk id="46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56:45.912" v="753" actId="2085"/>
          <ac:spMkLst>
            <pc:docMk/>
            <pc:sldMk cId="0" sldId="263"/>
            <ac:spMk id="50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7:00:22.593" v="782" actId="21"/>
          <ac:spMkLst>
            <pc:docMk/>
            <pc:sldMk cId="0" sldId="263"/>
            <ac:spMk id="51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56:45.912" v="753" actId="2085"/>
          <ac:spMkLst>
            <pc:docMk/>
            <pc:sldMk cId="0" sldId="263"/>
            <ac:spMk id="52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7:00:22.593" v="782" actId="21"/>
          <ac:spMkLst>
            <pc:docMk/>
            <pc:sldMk cId="0" sldId="263"/>
            <ac:spMk id="53" creationId="{00000000-0000-0000-0000-000000000000}"/>
          </ac:spMkLst>
        </pc:spChg>
        <pc:grpChg chg="add del mod">
          <ac:chgData name="dmswnehf@naver.com" userId="eaa9af295126d280" providerId="LiveId" clId="{31E6F209-5D0E-429C-903F-DD08C9C66AA8}" dt="2022-09-22T07:00:05.739" v="778" actId="21"/>
          <ac:grpSpMkLst>
            <pc:docMk/>
            <pc:sldMk cId="0" sldId="263"/>
            <ac:grpSpMk id="54" creationId="{00000000-0000-0000-0000-000000000000}"/>
          </ac:grpSpMkLst>
        </pc:grpChg>
      </pc:sldChg>
      <pc:sldChg chg="del">
        <pc:chgData name="dmswnehf@naver.com" userId="eaa9af295126d280" providerId="LiveId" clId="{31E6F209-5D0E-429C-903F-DD08C9C66AA8}" dt="2022-09-22T07:01:01.284" v="786" actId="2696"/>
        <pc:sldMkLst>
          <pc:docMk/>
          <pc:sldMk cId="0" sldId="264"/>
        </pc:sldMkLst>
      </pc:sldChg>
      <pc:sldChg chg="del">
        <pc:chgData name="dmswnehf@naver.com" userId="eaa9af295126d280" providerId="LiveId" clId="{31E6F209-5D0E-429C-903F-DD08C9C66AA8}" dt="2022-09-22T07:01:01.284" v="786" actId="2696"/>
        <pc:sldMkLst>
          <pc:docMk/>
          <pc:sldMk cId="0" sldId="265"/>
        </pc:sldMkLst>
      </pc:sldChg>
      <pc:sldChg chg="modSp mod modAnim">
        <pc:chgData name="dmswnehf@naver.com" userId="eaa9af295126d280" providerId="LiveId" clId="{31E6F209-5D0E-429C-903F-DD08C9C66AA8}" dt="2022-09-22T06:28:31.259" v="113"/>
        <pc:sldMkLst>
          <pc:docMk/>
          <pc:sldMk cId="0" sldId="266"/>
        </pc:sldMkLst>
        <pc:spChg chg="mod">
          <ac:chgData name="dmswnehf@naver.com" userId="eaa9af295126d280" providerId="LiveId" clId="{31E6F209-5D0E-429C-903F-DD08C9C66AA8}" dt="2022-09-22T06:28:04.651" v="111" actId="1076"/>
          <ac:spMkLst>
            <pc:docMk/>
            <pc:sldMk cId="0" sldId="266"/>
            <ac:spMk id="35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2T06:28:09.884" v="112" actId="1076"/>
          <ac:spMkLst>
            <pc:docMk/>
            <pc:sldMk cId="0" sldId="266"/>
            <ac:spMk id="37" creationId="{00000000-0000-0000-0000-000000000000}"/>
          </ac:spMkLst>
        </pc:spChg>
      </pc:sldChg>
      <pc:sldChg chg="addSp delSp modSp add del mod modAnim">
        <pc:chgData name="dmswnehf@naver.com" userId="eaa9af295126d280" providerId="LiveId" clId="{31E6F209-5D0E-429C-903F-DD08C9C66AA8}" dt="2022-09-22T07:09:30.756" v="915" actId="2696"/>
        <pc:sldMkLst>
          <pc:docMk/>
          <pc:sldMk cId="1754831363" sldId="267"/>
        </pc:sldMkLst>
        <pc:spChg chg="add del mod">
          <ac:chgData name="dmswnehf@naver.com" userId="eaa9af295126d280" providerId="LiveId" clId="{31E6F209-5D0E-429C-903F-DD08C9C66AA8}" dt="2022-09-22T06:33:30.452" v="144" actId="21"/>
          <ac:spMkLst>
            <pc:docMk/>
            <pc:sldMk cId="1754831363" sldId="267"/>
            <ac:spMk id="2" creationId="{3E24A58A-985F-4655-915F-35129E0F262A}"/>
          </ac:spMkLst>
        </pc:spChg>
        <pc:spChg chg="add mod">
          <ac:chgData name="dmswnehf@naver.com" userId="eaa9af295126d280" providerId="LiveId" clId="{31E6F209-5D0E-429C-903F-DD08C9C66AA8}" dt="2022-09-22T06:42:44.349" v="607" actId="113"/>
          <ac:spMkLst>
            <pc:docMk/>
            <pc:sldMk cId="1754831363" sldId="267"/>
            <ac:spMk id="3" creationId="{F16D9389-23A4-DF71-BE4B-FB855B8E4C07}"/>
          </ac:spMkLst>
        </pc:spChg>
        <pc:spChg chg="add mod">
          <ac:chgData name="dmswnehf@naver.com" userId="eaa9af295126d280" providerId="LiveId" clId="{31E6F209-5D0E-429C-903F-DD08C9C66AA8}" dt="2022-09-22T06:42:48.196" v="608" actId="113"/>
          <ac:spMkLst>
            <pc:docMk/>
            <pc:sldMk cId="1754831363" sldId="267"/>
            <ac:spMk id="4" creationId="{3C87BBE6-0B96-3B01-4154-60FAF911C4D0}"/>
          </ac:spMkLst>
        </pc:spChg>
        <pc:spChg chg="add del mod">
          <ac:chgData name="dmswnehf@naver.com" userId="eaa9af295126d280" providerId="LiveId" clId="{31E6F209-5D0E-429C-903F-DD08C9C66AA8}" dt="2022-09-22T06:34:14.619" v="159" actId="21"/>
          <ac:spMkLst>
            <pc:docMk/>
            <pc:sldMk cId="1754831363" sldId="267"/>
            <ac:spMk id="5" creationId="{80B4B483-437B-DD5B-A765-683BAB92B8FF}"/>
          </ac:spMkLst>
        </pc:spChg>
        <pc:spChg chg="add mod">
          <ac:chgData name="dmswnehf@naver.com" userId="eaa9af295126d280" providerId="LiveId" clId="{31E6F209-5D0E-429C-903F-DD08C9C66AA8}" dt="2022-09-22T06:42:51.356" v="609" actId="113"/>
          <ac:spMkLst>
            <pc:docMk/>
            <pc:sldMk cId="1754831363" sldId="267"/>
            <ac:spMk id="6" creationId="{AAA25EF0-5B4D-5B4D-EE95-FCD0D53B7205}"/>
          </ac:spMkLst>
        </pc:spChg>
        <pc:spChg chg="mod">
          <ac:chgData name="dmswnehf@naver.com" userId="eaa9af295126d280" providerId="LiveId" clId="{31E6F209-5D0E-429C-903F-DD08C9C66AA8}" dt="2022-09-22T06:29:40.513" v="125" actId="20577"/>
          <ac:spMkLst>
            <pc:docMk/>
            <pc:sldMk cId="1754831363" sldId="267"/>
            <ac:spMk id="148" creationId="{00000000-0000-0000-0000-000000000000}"/>
          </ac:spMkLst>
        </pc:spChg>
        <pc:spChg chg="del mod topLvl">
          <ac:chgData name="dmswnehf@naver.com" userId="eaa9af295126d280" providerId="LiveId" clId="{31E6F209-5D0E-429C-903F-DD08C9C66AA8}" dt="2022-09-22T06:33:30.452" v="144" actId="21"/>
          <ac:spMkLst>
            <pc:docMk/>
            <pc:sldMk cId="1754831363" sldId="267"/>
            <ac:spMk id="184" creationId="{00000000-0000-0000-0000-000000000000}"/>
          </ac:spMkLst>
        </pc:spChg>
        <pc:spChg chg="mod topLvl">
          <ac:chgData name="dmswnehf@naver.com" userId="eaa9af295126d280" providerId="LiveId" clId="{31E6F209-5D0E-429C-903F-DD08C9C66AA8}" dt="2022-09-22T06:30:04.466" v="127" actId="165"/>
          <ac:spMkLst>
            <pc:docMk/>
            <pc:sldMk cId="1754831363" sldId="267"/>
            <ac:spMk id="185" creationId="{00000000-0000-0000-0000-000000000000}"/>
          </ac:spMkLst>
        </pc:spChg>
        <pc:spChg chg="del mod topLvl">
          <ac:chgData name="dmswnehf@naver.com" userId="eaa9af295126d280" providerId="LiveId" clId="{31E6F209-5D0E-429C-903F-DD08C9C66AA8}" dt="2022-09-22T06:33:30.452" v="144" actId="21"/>
          <ac:spMkLst>
            <pc:docMk/>
            <pc:sldMk cId="1754831363" sldId="267"/>
            <ac:spMk id="186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2T06:29:48.146" v="126" actId="21"/>
          <ac:spMkLst>
            <pc:docMk/>
            <pc:sldMk cId="1754831363" sldId="267"/>
            <ac:spMk id="187" creationId="{00000000-0000-0000-0000-000000000000}"/>
          </ac:spMkLst>
        </pc:spChg>
        <pc:grpChg chg="add mod">
          <ac:chgData name="dmswnehf@naver.com" userId="eaa9af295126d280" providerId="LiveId" clId="{31E6F209-5D0E-429C-903F-DD08C9C66AA8}" dt="2022-09-22T06:41:53.131" v="599" actId="1076"/>
          <ac:grpSpMkLst>
            <pc:docMk/>
            <pc:sldMk cId="1754831363" sldId="267"/>
            <ac:grpSpMk id="7" creationId="{6232FCFD-2B21-53AF-9380-B3FCB33257CC}"/>
          </ac:grpSpMkLst>
        </pc:grpChg>
        <pc:grpChg chg="mod">
          <ac:chgData name="dmswnehf@naver.com" userId="eaa9af295126d280" providerId="LiveId" clId="{31E6F209-5D0E-429C-903F-DD08C9C66AA8}" dt="2022-09-22T06:35:00.154" v="175" actId="1076"/>
          <ac:grpSpMkLst>
            <pc:docMk/>
            <pc:sldMk cId="1754831363" sldId="267"/>
            <ac:grpSpMk id="166" creationId="{00000000-0000-0000-0000-000000000000}"/>
          </ac:grpSpMkLst>
        </pc:grpChg>
        <pc:grpChg chg="del">
          <ac:chgData name="dmswnehf@naver.com" userId="eaa9af295126d280" providerId="LiveId" clId="{31E6F209-5D0E-429C-903F-DD08C9C66AA8}" dt="2022-09-22T06:30:04.466" v="127" actId="165"/>
          <ac:grpSpMkLst>
            <pc:docMk/>
            <pc:sldMk cId="1754831363" sldId="267"/>
            <ac:grpSpMk id="200" creationId="{00000000-0000-0000-0000-000000000000}"/>
          </ac:grpSpMkLst>
        </pc:grpChg>
      </pc:sldChg>
      <pc:sldChg chg="add del setBg">
        <pc:chgData name="dmswnehf@naver.com" userId="eaa9af295126d280" providerId="LiveId" clId="{31E6F209-5D0E-429C-903F-DD08C9C66AA8}" dt="2022-09-22T06:29:18.064" v="115"/>
        <pc:sldMkLst>
          <pc:docMk/>
          <pc:sldMk cId="2474244626" sldId="267"/>
        </pc:sldMkLst>
      </pc:sldChg>
      <pc:sldChg chg="addSp delSp modSp add mod ord delAnim modAnim modNotesTx">
        <pc:chgData name="dmswnehf@naver.com" userId="eaa9af295126d280" providerId="LiveId" clId="{31E6F209-5D0E-429C-903F-DD08C9C66AA8}" dt="2022-09-23T07:00:04.053" v="2083"/>
        <pc:sldMkLst>
          <pc:docMk/>
          <pc:sldMk cId="635315067" sldId="268"/>
        </pc:sldMkLst>
        <pc:spChg chg="add del mod">
          <ac:chgData name="dmswnehf@naver.com" userId="eaa9af295126d280" providerId="LiveId" clId="{31E6F209-5D0E-429C-903F-DD08C9C66AA8}" dt="2022-09-23T06:52:23.106" v="2005" actId="21"/>
          <ac:spMkLst>
            <pc:docMk/>
            <pc:sldMk cId="635315067" sldId="268"/>
            <ac:spMk id="2" creationId="{365EAF18-D161-BE5D-2330-5F67E5839917}"/>
          </ac:spMkLst>
        </pc:spChg>
        <pc:spChg chg="add del mod">
          <ac:chgData name="dmswnehf@naver.com" userId="eaa9af295126d280" providerId="LiveId" clId="{31E6F209-5D0E-429C-903F-DD08C9C66AA8}" dt="2022-09-23T06:59:45.210" v="2060"/>
          <ac:spMkLst>
            <pc:docMk/>
            <pc:sldMk cId="635315067" sldId="268"/>
            <ac:spMk id="3" creationId="{FDE615D9-B40E-C4EA-F2BD-B51D35B60D60}"/>
          </ac:spMkLst>
        </pc:spChg>
        <pc:spChg chg="add del mod">
          <ac:chgData name="dmswnehf@naver.com" userId="eaa9af295126d280" providerId="LiveId" clId="{31E6F209-5D0E-429C-903F-DD08C9C66AA8}" dt="2022-09-23T06:59:45.210" v="2060"/>
          <ac:spMkLst>
            <pc:docMk/>
            <pc:sldMk cId="635315067" sldId="268"/>
            <ac:spMk id="4" creationId="{9098198E-7E25-313F-0A30-8A24381A0CB6}"/>
          </ac:spMkLst>
        </pc:spChg>
        <pc:spChg chg="del mod topLvl">
          <ac:chgData name="dmswnehf@naver.com" userId="eaa9af295126d280" providerId="LiveId" clId="{31E6F209-5D0E-429C-903F-DD08C9C66AA8}" dt="2022-09-23T06:59:50.147" v="2061" actId="21"/>
          <ac:spMkLst>
            <pc:docMk/>
            <pc:sldMk cId="635315067" sldId="268"/>
            <ac:spMk id="5" creationId="{C5B83492-75A6-BB36-8FC8-F3D945B801C0}"/>
          </ac:spMkLst>
        </pc:spChg>
        <pc:spChg chg="add mod">
          <ac:chgData name="dmswnehf@naver.com" userId="eaa9af295126d280" providerId="LiveId" clId="{31E6F209-5D0E-429C-903F-DD08C9C66AA8}" dt="2022-09-23T06:59:57.402" v="2064" actId="20577"/>
          <ac:spMkLst>
            <pc:docMk/>
            <pc:sldMk cId="635315067" sldId="268"/>
            <ac:spMk id="6" creationId="{093487FD-1E6D-0EBE-1FB3-C9AD0BA2947C}"/>
          </ac:spMkLst>
        </pc:spChg>
        <pc:spChg chg="add mod">
          <ac:chgData name="dmswnehf@naver.com" userId="eaa9af295126d280" providerId="LiveId" clId="{31E6F209-5D0E-429C-903F-DD08C9C66AA8}" dt="2022-09-23T07:00:04.053" v="2083"/>
          <ac:spMkLst>
            <pc:docMk/>
            <pc:sldMk cId="635315067" sldId="268"/>
            <ac:spMk id="7" creationId="{CB9E83FD-B400-363E-8D18-994E57174040}"/>
          </ac:spMkLst>
        </pc:spChg>
        <pc:spChg chg="mod topLvl">
          <ac:chgData name="dmswnehf@naver.com" userId="eaa9af295126d280" providerId="LiveId" clId="{31E6F209-5D0E-429C-903F-DD08C9C66AA8}" dt="2022-09-23T06:50:12.706" v="1814" actId="1076"/>
          <ac:spMkLst>
            <pc:docMk/>
            <pc:sldMk cId="635315067" sldId="268"/>
            <ac:spMk id="8" creationId="{4BF34EAC-2D9E-48BA-3737-0A2046DF90DA}"/>
          </ac:spMkLst>
        </pc:spChg>
        <pc:spChg chg="del mod topLvl">
          <ac:chgData name="dmswnehf@naver.com" userId="eaa9af295126d280" providerId="LiveId" clId="{31E6F209-5D0E-429C-903F-DD08C9C66AA8}" dt="2022-09-23T06:48:29.811" v="1779" actId="21"/>
          <ac:spMkLst>
            <pc:docMk/>
            <pc:sldMk cId="635315067" sldId="268"/>
            <ac:spMk id="9" creationId="{17F7C802-CE49-840D-E4B6-4164282EF3AB}"/>
          </ac:spMkLst>
        </pc:spChg>
        <pc:spChg chg="del mod topLvl">
          <ac:chgData name="dmswnehf@naver.com" userId="eaa9af295126d280" providerId="LiveId" clId="{31E6F209-5D0E-429C-903F-DD08C9C66AA8}" dt="2022-09-23T06:48:29.811" v="1779" actId="21"/>
          <ac:spMkLst>
            <pc:docMk/>
            <pc:sldMk cId="635315067" sldId="268"/>
            <ac:spMk id="10" creationId="{F245736A-38E0-7C55-6F5B-67BA5929F4EB}"/>
          </ac:spMkLst>
        </pc:spChg>
        <pc:spChg chg="add del mod">
          <ac:chgData name="dmswnehf@naver.com" userId="eaa9af295126d280" providerId="LiveId" clId="{31E6F209-5D0E-429C-903F-DD08C9C66AA8}" dt="2022-09-23T06:48:29.811" v="1779" actId="21"/>
          <ac:spMkLst>
            <pc:docMk/>
            <pc:sldMk cId="635315067" sldId="268"/>
            <ac:spMk id="11" creationId="{2D7847D9-E5B3-E2AA-281F-3D61D2351D28}"/>
          </ac:spMkLst>
        </pc:spChg>
        <pc:spChg chg="add del mod">
          <ac:chgData name="dmswnehf@naver.com" userId="eaa9af295126d280" providerId="LiveId" clId="{31E6F209-5D0E-429C-903F-DD08C9C66AA8}" dt="2022-09-23T06:59:50.147" v="2061" actId="21"/>
          <ac:spMkLst>
            <pc:docMk/>
            <pc:sldMk cId="635315067" sldId="268"/>
            <ac:spMk id="12" creationId="{45CA7E4E-0F02-5852-7A54-50F9AE01B334}"/>
          </ac:spMkLst>
        </pc:spChg>
        <pc:grpChg chg="add del mod">
          <ac:chgData name="dmswnehf@naver.com" userId="eaa9af295126d280" providerId="LiveId" clId="{31E6F209-5D0E-429C-903F-DD08C9C66AA8}" dt="2022-09-22T06:44:08.174" v="622" actId="165"/>
          <ac:grpSpMkLst>
            <pc:docMk/>
            <pc:sldMk cId="635315067" sldId="268"/>
            <ac:grpSpMk id="2" creationId="{B0E2F92A-F765-F878-7032-3B0BAD47FDFD}"/>
          </ac:grpSpMkLst>
        </pc:grpChg>
        <pc:grpChg chg="del">
          <ac:chgData name="dmswnehf@naver.com" userId="eaa9af295126d280" providerId="LiveId" clId="{31E6F209-5D0E-429C-903F-DD08C9C66AA8}" dt="2022-09-22T06:43:26.959" v="615" actId="21"/>
          <ac:grpSpMkLst>
            <pc:docMk/>
            <pc:sldMk cId="635315067" sldId="268"/>
            <ac:grpSpMk id="7" creationId="{6232FCFD-2B21-53AF-9380-B3FCB33257CC}"/>
          </ac:grpSpMkLst>
        </pc:grpChg>
      </pc:sldChg>
      <pc:sldChg chg="add del setBg">
        <pc:chgData name="dmswnehf@naver.com" userId="eaa9af295126d280" providerId="LiveId" clId="{31E6F209-5D0E-429C-903F-DD08C9C66AA8}" dt="2022-09-22T06:43:17.842" v="611"/>
        <pc:sldMkLst>
          <pc:docMk/>
          <pc:sldMk cId="1336632539" sldId="268"/>
        </pc:sldMkLst>
      </pc:sldChg>
      <pc:sldChg chg="addSp delSp modSp add mod delAnim modAnim modNotesTx">
        <pc:chgData name="dmswnehf@naver.com" userId="eaa9af295126d280" providerId="LiveId" clId="{31E6F209-5D0E-429C-903F-DD08C9C66AA8}" dt="2022-09-23T06:32:40.036" v="1510"/>
        <pc:sldMkLst>
          <pc:docMk/>
          <pc:sldMk cId="390793562" sldId="269"/>
        </pc:sldMkLst>
        <pc:spChg chg="add mod">
          <ac:chgData name="dmswnehf@naver.com" userId="eaa9af295126d280" providerId="LiveId" clId="{31E6F209-5D0E-429C-903F-DD08C9C66AA8}" dt="2022-09-22T07:01:11.835" v="794"/>
          <ac:spMkLst>
            <pc:docMk/>
            <pc:sldMk cId="390793562" sldId="269"/>
            <ac:spMk id="2" creationId="{5B6F5E9A-2405-E864-CCDB-432B6EB9D4F1}"/>
          </ac:spMkLst>
        </pc:spChg>
        <pc:spChg chg="add mod">
          <ac:chgData name="dmswnehf@naver.com" userId="eaa9af295126d280" providerId="LiveId" clId="{31E6F209-5D0E-429C-903F-DD08C9C66AA8}" dt="2022-09-22T07:01:17.172" v="807"/>
          <ac:spMkLst>
            <pc:docMk/>
            <pc:sldMk cId="390793562" sldId="269"/>
            <ac:spMk id="5" creationId="{280B4E28-18F9-FA39-6B11-AFD9512F52CD}"/>
          </ac:spMkLst>
        </pc:spChg>
        <pc:spChg chg="add mod">
          <ac:chgData name="dmswnehf@naver.com" userId="eaa9af295126d280" providerId="LiveId" clId="{31E6F209-5D0E-429C-903F-DD08C9C66AA8}" dt="2022-09-22T07:01:20.540" v="814"/>
          <ac:spMkLst>
            <pc:docMk/>
            <pc:sldMk cId="390793562" sldId="269"/>
            <ac:spMk id="8" creationId="{6850F94D-7CD4-4D53-9819-F69A913AB893}"/>
          </ac:spMkLst>
        </pc:spChg>
        <pc:spChg chg="add mod">
          <ac:chgData name="dmswnehf@naver.com" userId="eaa9af295126d280" providerId="LiveId" clId="{31E6F209-5D0E-429C-903F-DD08C9C66AA8}" dt="2022-09-22T07:06:03.259" v="865" actId="14100"/>
          <ac:spMkLst>
            <pc:docMk/>
            <pc:sldMk cId="390793562" sldId="269"/>
            <ac:spMk id="9" creationId="{5C37BB9E-8E57-74C0-536B-D9C065FEC760}"/>
          </ac:spMkLst>
        </pc:spChg>
        <pc:spChg chg="add mod">
          <ac:chgData name="dmswnehf@naver.com" userId="eaa9af295126d280" providerId="LiveId" clId="{31E6F209-5D0E-429C-903F-DD08C9C66AA8}" dt="2022-09-22T07:06:16.484" v="867" actId="1076"/>
          <ac:spMkLst>
            <pc:docMk/>
            <pc:sldMk cId="390793562" sldId="269"/>
            <ac:spMk id="10" creationId="{AD7881C0-ED45-AF1C-4440-4BAD7E2AB70B}"/>
          </ac:spMkLst>
        </pc:spChg>
        <pc:grpChg chg="del">
          <ac:chgData name="dmswnehf@naver.com" userId="eaa9af295126d280" providerId="LiveId" clId="{31E6F209-5D0E-429C-903F-DD08C9C66AA8}" dt="2022-09-22T06:57:41.767" v="759" actId="21"/>
          <ac:grpSpMkLst>
            <pc:docMk/>
            <pc:sldMk cId="390793562" sldId="269"/>
            <ac:grpSpMk id="7" creationId="{6232FCFD-2B21-53AF-9380-B3FCB33257CC}"/>
          </ac:grpSpMkLst>
        </pc:grpChg>
      </pc:sldChg>
      <pc:sldChg chg="add del setBg">
        <pc:chgData name="dmswnehf@naver.com" userId="eaa9af295126d280" providerId="LiveId" clId="{31E6F209-5D0E-429C-903F-DD08C9C66AA8}" dt="2022-09-22T06:57:36.614" v="757"/>
        <pc:sldMkLst>
          <pc:docMk/>
          <pc:sldMk cId="2939456947" sldId="269"/>
        </pc:sldMkLst>
      </pc:sldChg>
      <pc:sldChg chg="modSp add mod modAnim">
        <pc:chgData name="dmswnehf@naver.com" userId="eaa9af295126d280" providerId="LiveId" clId="{31E6F209-5D0E-429C-903F-DD08C9C66AA8}" dt="2022-09-23T06:57:56.331" v="2052"/>
        <pc:sldMkLst>
          <pc:docMk/>
          <pc:sldMk cId="1373727201" sldId="270"/>
        </pc:sldMkLst>
        <pc:spChg chg="mod">
          <ac:chgData name="dmswnehf@naver.com" userId="eaa9af295126d280" providerId="LiveId" clId="{31E6F209-5D0E-429C-903F-DD08C9C66AA8}" dt="2022-09-22T07:09:14.258" v="914" actId="14100"/>
          <ac:spMkLst>
            <pc:docMk/>
            <pc:sldMk cId="1373727201" sldId="270"/>
            <ac:spMk id="9" creationId="{5C37BB9E-8E57-74C0-536B-D9C065FEC760}"/>
          </ac:spMkLst>
        </pc:spChg>
        <pc:spChg chg="mod">
          <ac:chgData name="dmswnehf@naver.com" userId="eaa9af295126d280" providerId="LiveId" clId="{31E6F209-5D0E-429C-903F-DD08C9C66AA8}" dt="2022-09-22T07:21:05.032" v="1083" actId="20577"/>
          <ac:spMkLst>
            <pc:docMk/>
            <pc:sldMk cId="1373727201" sldId="270"/>
            <ac:spMk id="10" creationId="{AD7881C0-ED45-AF1C-4440-4BAD7E2AB70B}"/>
          </ac:spMkLst>
        </pc:spChg>
      </pc:sldChg>
      <pc:sldChg chg="add del setBg">
        <pc:chgData name="dmswnehf@naver.com" userId="eaa9af295126d280" providerId="LiveId" clId="{31E6F209-5D0E-429C-903F-DD08C9C66AA8}" dt="2022-09-22T07:04:05.893" v="840"/>
        <pc:sldMkLst>
          <pc:docMk/>
          <pc:sldMk cId="3604835823" sldId="270"/>
        </pc:sldMkLst>
      </pc:sldChg>
      <pc:sldChg chg="modSp add mod modAnim">
        <pc:chgData name="dmswnehf@naver.com" userId="eaa9af295126d280" providerId="LiveId" clId="{31E6F209-5D0E-429C-903F-DD08C9C66AA8}" dt="2022-09-23T06:58:06.367" v="2053"/>
        <pc:sldMkLst>
          <pc:docMk/>
          <pc:sldMk cId="37263669" sldId="271"/>
        </pc:sldMkLst>
        <pc:spChg chg="mod">
          <ac:chgData name="dmswnehf@naver.com" userId="eaa9af295126d280" providerId="LiveId" clId="{31E6F209-5D0E-429C-903F-DD08C9C66AA8}" dt="2022-09-22T07:05:44.238" v="861" actId="14100"/>
          <ac:spMkLst>
            <pc:docMk/>
            <pc:sldMk cId="37263669" sldId="271"/>
            <ac:spMk id="9" creationId="{5C37BB9E-8E57-74C0-536B-D9C065FEC760}"/>
          </ac:spMkLst>
        </pc:spChg>
        <pc:spChg chg="mod">
          <ac:chgData name="dmswnehf@naver.com" userId="eaa9af295126d280" providerId="LiveId" clId="{31E6F209-5D0E-429C-903F-DD08C9C66AA8}" dt="2022-09-22T07:05:23.059" v="858" actId="1076"/>
          <ac:spMkLst>
            <pc:docMk/>
            <pc:sldMk cId="37263669" sldId="271"/>
            <ac:spMk id="10" creationId="{AD7881C0-ED45-AF1C-4440-4BAD7E2AB70B}"/>
          </ac:spMkLst>
        </pc:spChg>
      </pc:sldChg>
      <pc:sldChg chg="add del setBg">
        <pc:chgData name="dmswnehf@naver.com" userId="eaa9af295126d280" providerId="LiveId" clId="{31E6F209-5D0E-429C-903F-DD08C9C66AA8}" dt="2022-09-22T07:04:13.217" v="843"/>
        <pc:sldMkLst>
          <pc:docMk/>
          <pc:sldMk cId="1888196080" sldId="271"/>
        </pc:sldMkLst>
      </pc:sldChg>
      <pc:sldChg chg="addSp delSp modSp add mod ord delAnim modAnim modNotesTx">
        <pc:chgData name="dmswnehf@naver.com" userId="eaa9af295126d280" providerId="LiveId" clId="{31E6F209-5D0E-429C-903F-DD08C9C66AA8}" dt="2022-09-24T06:53:28.892" v="2186" actId="20577"/>
        <pc:sldMkLst>
          <pc:docMk/>
          <pc:sldMk cId="1672829669" sldId="272"/>
        </pc:sldMkLst>
        <pc:spChg chg="add mod">
          <ac:chgData name="dmswnehf@naver.com" userId="eaa9af295126d280" providerId="LiveId" clId="{31E6F209-5D0E-429C-903F-DD08C9C66AA8}" dt="2022-09-24T06:53:28.892" v="2186" actId="20577"/>
          <ac:spMkLst>
            <pc:docMk/>
            <pc:sldMk cId="1672829669" sldId="272"/>
            <ac:spMk id="2" creationId="{267999FC-80C4-C411-D705-18316B666604}"/>
          </ac:spMkLst>
        </pc:spChg>
        <pc:spChg chg="add mod">
          <ac:chgData name="dmswnehf@naver.com" userId="eaa9af295126d280" providerId="LiveId" clId="{31E6F209-5D0E-429C-903F-DD08C9C66AA8}" dt="2022-09-23T06:54:27.481" v="2027" actId="20577"/>
          <ac:spMkLst>
            <pc:docMk/>
            <pc:sldMk cId="1672829669" sldId="272"/>
            <ac:spMk id="3" creationId="{D2B036F0-9A5E-3801-5B6B-05A5A681F43F}"/>
          </ac:spMkLst>
        </pc:spChg>
        <pc:spChg chg="add del mod">
          <ac:chgData name="dmswnehf@naver.com" userId="eaa9af295126d280" providerId="LiveId" clId="{31E6F209-5D0E-429C-903F-DD08C9C66AA8}" dt="2022-09-24T06:50:29.768" v="2147" actId="21"/>
          <ac:spMkLst>
            <pc:docMk/>
            <pc:sldMk cId="1672829669" sldId="272"/>
            <ac:spMk id="4" creationId="{E004B8A0-9AF2-AC96-CDDC-FF06C48786C0}"/>
          </ac:spMkLst>
        </pc:spChg>
        <pc:spChg chg="mod">
          <ac:chgData name="dmswnehf@naver.com" userId="eaa9af295126d280" providerId="LiveId" clId="{31E6F209-5D0E-429C-903F-DD08C9C66AA8}" dt="2022-09-22T07:10:24.736" v="922" actId="20577"/>
          <ac:spMkLst>
            <pc:docMk/>
            <pc:sldMk cId="1672829669" sldId="272"/>
            <ac:spMk id="5" creationId="{C5B83492-75A6-BB36-8FC8-F3D945B801C0}"/>
          </ac:spMkLst>
        </pc:spChg>
        <pc:spChg chg="add del mod">
          <ac:chgData name="dmswnehf@naver.com" userId="eaa9af295126d280" providerId="LiveId" clId="{31E6F209-5D0E-429C-903F-DD08C9C66AA8}" dt="2022-09-24T06:50:29.768" v="2147" actId="21"/>
          <ac:spMkLst>
            <pc:docMk/>
            <pc:sldMk cId="1672829669" sldId="272"/>
            <ac:spMk id="6" creationId="{9961B66A-6CB2-E723-F1F2-77EC28BE9F99}"/>
          </ac:spMkLst>
        </pc:spChg>
        <pc:spChg chg="mod">
          <ac:chgData name="dmswnehf@naver.com" userId="eaa9af295126d280" providerId="LiveId" clId="{31E6F209-5D0E-429C-903F-DD08C9C66AA8}" dt="2022-09-23T06:54:32.949" v="2028" actId="1076"/>
          <ac:spMkLst>
            <pc:docMk/>
            <pc:sldMk cId="1672829669" sldId="272"/>
            <ac:spMk id="8" creationId="{4BF34EAC-2D9E-48BA-3737-0A2046DF90DA}"/>
          </ac:spMkLst>
        </pc:spChg>
        <pc:spChg chg="mod">
          <ac:chgData name="dmswnehf@naver.com" userId="eaa9af295126d280" providerId="LiveId" clId="{31E6F209-5D0E-429C-903F-DD08C9C66AA8}" dt="2022-09-24T06:50:37.378" v="2148" actId="1076"/>
          <ac:spMkLst>
            <pc:docMk/>
            <pc:sldMk cId="1672829669" sldId="272"/>
            <ac:spMk id="9" creationId="{17F7C802-CE49-840D-E4B6-4164282EF3AB}"/>
          </ac:spMkLst>
        </pc:spChg>
        <pc:spChg chg="add del">
          <ac:chgData name="dmswnehf@naver.com" userId="eaa9af295126d280" providerId="LiveId" clId="{31E6F209-5D0E-429C-903F-DD08C9C66AA8}" dt="2022-09-24T06:48:59.648" v="2117" actId="22"/>
          <ac:spMkLst>
            <pc:docMk/>
            <pc:sldMk cId="1672829669" sldId="272"/>
            <ac:spMk id="10" creationId="{EE19DB9A-A5FF-9A3A-4A4A-26C84B98A5E7}"/>
          </ac:spMkLst>
        </pc:spChg>
        <pc:spChg chg="del">
          <ac:chgData name="dmswnehf@naver.com" userId="eaa9af295126d280" providerId="LiveId" clId="{31E6F209-5D0E-429C-903F-DD08C9C66AA8}" dt="2022-09-22T07:10:37.669" v="925" actId="21"/>
          <ac:spMkLst>
            <pc:docMk/>
            <pc:sldMk cId="1672829669" sldId="272"/>
            <ac:spMk id="10" creationId="{F245736A-38E0-7C55-6F5B-67BA5929F4EB}"/>
          </ac:spMkLst>
        </pc:spChg>
        <pc:spChg chg="del">
          <ac:chgData name="dmswnehf@naver.com" userId="eaa9af295126d280" providerId="LiveId" clId="{31E6F209-5D0E-429C-903F-DD08C9C66AA8}" dt="2022-09-22T07:10:37.669" v="925" actId="21"/>
          <ac:spMkLst>
            <pc:docMk/>
            <pc:sldMk cId="1672829669" sldId="272"/>
            <ac:spMk id="11" creationId="{2D7847D9-E5B3-E2AA-281F-3D61D2351D28}"/>
          </ac:spMkLst>
        </pc:spChg>
        <pc:spChg chg="mod">
          <ac:chgData name="dmswnehf@naver.com" userId="eaa9af295126d280" providerId="LiveId" clId="{31E6F209-5D0E-429C-903F-DD08C9C66AA8}" dt="2022-09-24T06:50:37.378" v="2148" actId="1076"/>
          <ac:spMkLst>
            <pc:docMk/>
            <pc:sldMk cId="1672829669" sldId="272"/>
            <ac:spMk id="12" creationId="{45CA7E4E-0F02-5852-7A54-50F9AE01B334}"/>
          </ac:spMkLst>
        </pc:spChg>
        <pc:spChg chg="add del mod">
          <ac:chgData name="dmswnehf@naver.com" userId="eaa9af295126d280" providerId="LiveId" clId="{31E6F209-5D0E-429C-903F-DD08C9C66AA8}" dt="2022-09-24T06:49:26.275" v="2123" actId="21"/>
          <ac:spMkLst>
            <pc:docMk/>
            <pc:sldMk cId="1672829669" sldId="272"/>
            <ac:spMk id="13" creationId="{F93A1D15-2CC5-328E-050F-53E00DA4DEFA}"/>
          </ac:spMkLst>
        </pc:spChg>
      </pc:sldChg>
      <pc:sldChg chg="add del setBg">
        <pc:chgData name="dmswnehf@naver.com" userId="eaa9af295126d280" providerId="LiveId" clId="{31E6F209-5D0E-429C-903F-DD08C9C66AA8}" dt="2022-09-22T07:10:00.657" v="917"/>
        <pc:sldMkLst>
          <pc:docMk/>
          <pc:sldMk cId="2163679403" sldId="272"/>
        </pc:sldMkLst>
      </pc:sldChg>
      <pc:sldChg chg="addSp delSp modSp add mod ord delAnim modAnim modNotesTx">
        <pc:chgData name="dmswnehf@naver.com" userId="eaa9af295126d280" providerId="LiveId" clId="{31E6F209-5D0E-429C-903F-DD08C9C66AA8}" dt="2022-09-23T06:58:38.940" v="2055"/>
        <pc:sldMkLst>
          <pc:docMk/>
          <pc:sldMk cId="636941687" sldId="273"/>
        </pc:sldMkLst>
        <pc:spChg chg="add mod">
          <ac:chgData name="dmswnehf@naver.com" userId="eaa9af295126d280" providerId="LiveId" clId="{31E6F209-5D0E-429C-903F-DD08C9C66AA8}" dt="2022-09-23T06:47:17.980" v="1771" actId="1076"/>
          <ac:spMkLst>
            <pc:docMk/>
            <pc:sldMk cId="636941687" sldId="273"/>
            <ac:spMk id="2" creationId="{AA72BED5-36D9-E39D-D6A5-49288E887893}"/>
          </ac:spMkLst>
        </pc:spChg>
        <pc:spChg chg="add mod">
          <ac:chgData name="dmswnehf@naver.com" userId="eaa9af295126d280" providerId="LiveId" clId="{31E6F209-5D0E-429C-903F-DD08C9C66AA8}" dt="2022-09-23T06:45:51.875" v="1760" actId="1076"/>
          <ac:spMkLst>
            <pc:docMk/>
            <pc:sldMk cId="636941687" sldId="273"/>
            <ac:spMk id="3" creationId="{290F2A72-F41F-15FD-AF3A-E6A2E4193C9A}"/>
          </ac:spMkLst>
        </pc:spChg>
        <pc:spChg chg="add mod">
          <ac:chgData name="dmswnehf@naver.com" userId="eaa9af295126d280" providerId="LiveId" clId="{31E6F209-5D0E-429C-903F-DD08C9C66AA8}" dt="2022-09-23T06:47:12.595" v="1770" actId="1076"/>
          <ac:spMkLst>
            <pc:docMk/>
            <pc:sldMk cId="636941687" sldId="273"/>
            <ac:spMk id="4" creationId="{8133EE57-E5BE-FDA0-9303-6E4E18254FAE}"/>
          </ac:spMkLst>
        </pc:spChg>
        <pc:spChg chg="del">
          <ac:chgData name="dmswnehf@naver.com" userId="eaa9af295126d280" providerId="LiveId" clId="{31E6F209-5D0E-429C-903F-DD08C9C66AA8}" dt="2022-09-22T07:25:27.805" v="1227" actId="21"/>
          <ac:spMkLst>
            <pc:docMk/>
            <pc:sldMk cId="636941687" sldId="273"/>
            <ac:spMk id="8" creationId="{4BF34EAC-2D9E-48BA-3737-0A2046DF90DA}"/>
          </ac:spMkLst>
        </pc:spChg>
        <pc:spChg chg="mod">
          <ac:chgData name="dmswnehf@naver.com" userId="eaa9af295126d280" providerId="LiveId" clId="{31E6F209-5D0E-429C-903F-DD08C9C66AA8}" dt="2022-09-22T07:26:41.499" v="1265" actId="14100"/>
          <ac:spMkLst>
            <pc:docMk/>
            <pc:sldMk cId="636941687" sldId="273"/>
            <ac:spMk id="10" creationId="{F245736A-38E0-7C55-6F5B-67BA5929F4EB}"/>
          </ac:spMkLst>
        </pc:spChg>
        <pc:spChg chg="mod">
          <ac:chgData name="dmswnehf@naver.com" userId="eaa9af295126d280" providerId="LiveId" clId="{31E6F209-5D0E-429C-903F-DD08C9C66AA8}" dt="2022-09-22T07:27:40.778" v="1307" actId="20577"/>
          <ac:spMkLst>
            <pc:docMk/>
            <pc:sldMk cId="636941687" sldId="273"/>
            <ac:spMk id="11" creationId="{2D7847D9-E5B3-E2AA-281F-3D61D2351D28}"/>
          </ac:spMkLst>
        </pc:spChg>
        <pc:spChg chg="mod">
          <ac:chgData name="dmswnehf@naver.com" userId="eaa9af295126d280" providerId="LiveId" clId="{31E6F209-5D0E-429C-903F-DD08C9C66AA8}" dt="2022-09-22T07:26:07.230" v="1257"/>
          <ac:spMkLst>
            <pc:docMk/>
            <pc:sldMk cId="636941687" sldId="273"/>
            <ac:spMk id="12" creationId="{45CA7E4E-0F02-5852-7A54-50F9AE01B334}"/>
          </ac:spMkLst>
        </pc:spChg>
        <pc:spChg chg="mod">
          <ac:chgData name="dmswnehf@naver.com" userId="eaa9af295126d280" providerId="LiveId" clId="{31E6F209-5D0E-429C-903F-DD08C9C66AA8}" dt="2022-09-22T07:24:53.396" v="1220" actId="20577"/>
          <ac:spMkLst>
            <pc:docMk/>
            <pc:sldMk cId="636941687" sldId="273"/>
            <ac:spMk id="148" creationId="{00000000-0000-0000-0000-000000000000}"/>
          </ac:spMkLst>
        </pc:spChg>
      </pc:sldChg>
      <pc:sldChg chg="add del setBg">
        <pc:chgData name="dmswnehf@naver.com" userId="eaa9af295126d280" providerId="LiveId" clId="{31E6F209-5D0E-429C-903F-DD08C9C66AA8}" dt="2022-09-22T07:24:25.512" v="1210"/>
        <pc:sldMkLst>
          <pc:docMk/>
          <pc:sldMk cId="1482632982" sldId="273"/>
        </pc:sldMkLst>
      </pc:sldChg>
      <pc:sldChg chg="addSp delSp modSp add mod delAnim modAnim addCm delCm modNotesTx">
        <pc:chgData name="dmswnehf@naver.com" userId="eaa9af295126d280" providerId="LiveId" clId="{31E6F209-5D0E-429C-903F-DD08C9C66AA8}" dt="2022-09-24T07:06:59.873" v="2429"/>
        <pc:sldMkLst>
          <pc:docMk/>
          <pc:sldMk cId="628562966" sldId="274"/>
        </pc:sldMkLst>
        <pc:spChg chg="add del mod">
          <ac:chgData name="dmswnehf@naver.com" userId="eaa9af295126d280" providerId="LiveId" clId="{31E6F209-5D0E-429C-903F-DD08C9C66AA8}" dt="2022-09-23T06:36:36.520" v="1533"/>
          <ac:spMkLst>
            <pc:docMk/>
            <pc:sldMk cId="628562966" sldId="274"/>
            <ac:spMk id="2" creationId="{0AC0ED0E-0963-6752-55A9-B02D52C7C2C8}"/>
          </ac:spMkLst>
        </pc:spChg>
        <pc:spChg chg="del">
          <ac:chgData name="dmswnehf@naver.com" userId="eaa9af295126d280" providerId="LiveId" clId="{31E6F209-5D0E-429C-903F-DD08C9C66AA8}" dt="2022-09-22T08:35:27.792" v="1312" actId="21"/>
          <ac:spMkLst>
            <pc:docMk/>
            <pc:sldMk cId="628562966" sldId="274"/>
            <ac:spMk id="2" creationId="{AA72BED5-36D9-E39D-D6A5-49288E887893}"/>
          </ac:spMkLst>
        </pc:spChg>
        <pc:spChg chg="add del mod">
          <ac:chgData name="dmswnehf@naver.com" userId="eaa9af295126d280" providerId="LiveId" clId="{31E6F209-5D0E-429C-903F-DD08C9C66AA8}" dt="2022-09-23T06:36:36.520" v="1533"/>
          <ac:spMkLst>
            <pc:docMk/>
            <pc:sldMk cId="628562966" sldId="274"/>
            <ac:spMk id="3" creationId="{5530819F-B381-7F21-3050-D4F8C685ECE3}"/>
          </ac:spMkLst>
        </pc:spChg>
        <pc:spChg chg="del">
          <ac:chgData name="dmswnehf@naver.com" userId="eaa9af295126d280" providerId="LiveId" clId="{31E6F209-5D0E-429C-903F-DD08C9C66AA8}" dt="2022-09-22T08:35:24.380" v="1311" actId="21"/>
          <ac:spMkLst>
            <pc:docMk/>
            <pc:sldMk cId="628562966" sldId="274"/>
            <ac:spMk id="5" creationId="{C5B83492-75A6-BB36-8FC8-F3D945B801C0}"/>
          </ac:spMkLst>
        </pc:spChg>
        <pc:spChg chg="mod">
          <ac:chgData name="dmswnehf@naver.com" userId="eaa9af295126d280" providerId="LiveId" clId="{31E6F209-5D0E-429C-903F-DD08C9C66AA8}" dt="2022-09-22T08:38:04.662" v="1344" actId="1076"/>
          <ac:spMkLst>
            <pc:docMk/>
            <pc:sldMk cId="628562966" sldId="274"/>
            <ac:spMk id="9" creationId="{17F7C802-CE49-840D-E4B6-4164282EF3AB}"/>
          </ac:spMkLst>
        </pc:spChg>
        <pc:spChg chg="del mod">
          <ac:chgData name="dmswnehf@naver.com" userId="eaa9af295126d280" providerId="LiveId" clId="{31E6F209-5D0E-429C-903F-DD08C9C66AA8}" dt="2022-09-22T08:39:16.274" v="1357" actId="21"/>
          <ac:spMkLst>
            <pc:docMk/>
            <pc:sldMk cId="628562966" sldId="274"/>
            <ac:spMk id="10" creationId="{F245736A-38E0-7C55-6F5B-67BA5929F4EB}"/>
          </ac:spMkLst>
        </pc:spChg>
        <pc:spChg chg="del">
          <ac:chgData name="dmswnehf@naver.com" userId="eaa9af295126d280" providerId="LiveId" clId="{31E6F209-5D0E-429C-903F-DD08C9C66AA8}" dt="2022-09-22T08:39:19.628" v="1358" actId="21"/>
          <ac:spMkLst>
            <pc:docMk/>
            <pc:sldMk cId="628562966" sldId="274"/>
            <ac:spMk id="11" creationId="{2D7847D9-E5B3-E2AA-281F-3D61D2351D28}"/>
          </ac:spMkLst>
        </pc:spChg>
        <pc:spChg chg="mod">
          <ac:chgData name="dmswnehf@naver.com" userId="eaa9af295126d280" providerId="LiveId" clId="{31E6F209-5D0E-429C-903F-DD08C9C66AA8}" dt="2022-09-22T08:38:04.662" v="1344" actId="1076"/>
          <ac:spMkLst>
            <pc:docMk/>
            <pc:sldMk cId="628562966" sldId="274"/>
            <ac:spMk id="12" creationId="{45CA7E4E-0F02-5852-7A54-50F9AE01B334}"/>
          </ac:spMkLst>
        </pc:spChg>
        <pc:spChg chg="add mod">
          <ac:chgData name="dmswnehf@naver.com" userId="eaa9af295126d280" providerId="LiveId" clId="{31E6F209-5D0E-429C-903F-DD08C9C66AA8}" dt="2022-09-24T07:04:55.615" v="2418" actId="1076"/>
          <ac:spMkLst>
            <pc:docMk/>
            <pc:sldMk cId="628562966" sldId="274"/>
            <ac:spMk id="16" creationId="{BDFB3FCF-760B-A08A-7E00-745801224C1F}"/>
          </ac:spMkLst>
        </pc:spChg>
        <pc:spChg chg="add mod">
          <ac:chgData name="dmswnehf@naver.com" userId="eaa9af295126d280" providerId="LiveId" clId="{31E6F209-5D0E-429C-903F-DD08C9C66AA8}" dt="2022-09-24T07:04:58.193" v="2419" actId="1076"/>
          <ac:spMkLst>
            <pc:docMk/>
            <pc:sldMk cId="628562966" sldId="274"/>
            <ac:spMk id="17" creationId="{A453BF44-8D15-7D23-51E9-41013D8792C8}"/>
          </ac:spMkLst>
        </pc:spChg>
        <pc:spChg chg="add del">
          <ac:chgData name="dmswnehf@naver.com" userId="eaa9af295126d280" providerId="LiveId" clId="{31E6F209-5D0E-429C-903F-DD08C9C66AA8}" dt="2022-09-24T07:02:37.834" v="2330" actId="22"/>
          <ac:spMkLst>
            <pc:docMk/>
            <pc:sldMk cId="628562966" sldId="274"/>
            <ac:spMk id="19" creationId="{3DF2DCDD-1162-406B-E0BD-35906FF40358}"/>
          </ac:spMkLst>
        </pc:spChg>
        <pc:spChg chg="add del mod">
          <ac:chgData name="dmswnehf@naver.com" userId="eaa9af295126d280" providerId="LiveId" clId="{31E6F209-5D0E-429C-903F-DD08C9C66AA8}" dt="2022-09-24T07:04:52.127" v="2417" actId="1076"/>
          <ac:spMkLst>
            <pc:docMk/>
            <pc:sldMk cId="628562966" sldId="274"/>
            <ac:spMk id="20" creationId="{773A8EC4-F7F2-643A-4521-C2199ED5D51F}"/>
          </ac:spMkLst>
        </pc:spChg>
        <pc:spChg chg="add mod">
          <ac:chgData name="dmswnehf@naver.com" userId="eaa9af295126d280" providerId="LiveId" clId="{31E6F209-5D0E-429C-903F-DD08C9C66AA8}" dt="2022-09-24T07:05:19.621" v="2422" actId="1076"/>
          <ac:spMkLst>
            <pc:docMk/>
            <pc:sldMk cId="628562966" sldId="274"/>
            <ac:spMk id="21" creationId="{CD2BCB3C-4CC6-0942-60A4-807E42FC8440}"/>
          </ac:spMkLst>
        </pc:spChg>
        <pc:grpChg chg="mod">
          <ac:chgData name="dmswnehf@naver.com" userId="eaa9af295126d280" providerId="LiveId" clId="{31E6F209-5D0E-429C-903F-DD08C9C66AA8}" dt="2022-09-24T07:05:04.349" v="2421" actId="1076"/>
          <ac:grpSpMkLst>
            <pc:docMk/>
            <pc:sldMk cId="628562966" sldId="274"/>
            <ac:grpSpMk id="166" creationId="{00000000-0000-0000-0000-000000000000}"/>
          </ac:grpSpMkLst>
        </pc:grpChg>
        <pc:graphicFrameChg chg="add del mod modGraphic">
          <ac:chgData name="dmswnehf@naver.com" userId="eaa9af295126d280" providerId="LiveId" clId="{31E6F209-5D0E-429C-903F-DD08C9C66AA8}" dt="2022-09-23T06:39:58.191" v="1545" actId="21"/>
          <ac:graphicFrameMkLst>
            <pc:docMk/>
            <pc:sldMk cId="628562966" sldId="274"/>
            <ac:graphicFrameMk id="4" creationId="{C1210F54-206E-55D2-C0BB-B695D7286399}"/>
          </ac:graphicFrameMkLst>
        </pc:graphicFrameChg>
        <pc:graphicFrameChg chg="add del mod modGraphic">
          <ac:chgData name="dmswnehf@naver.com" userId="eaa9af295126d280" providerId="LiveId" clId="{31E6F209-5D0E-429C-903F-DD08C9C66AA8}" dt="2022-09-23T06:42:39.159" v="1699" actId="21"/>
          <ac:graphicFrameMkLst>
            <pc:docMk/>
            <pc:sldMk cId="628562966" sldId="274"/>
            <ac:graphicFrameMk id="5" creationId="{1A7535C7-B78E-89AA-1AE0-C3E894B09AB8}"/>
          </ac:graphicFrameMkLst>
        </pc:graphicFrameChg>
        <pc:graphicFrameChg chg="add del mod modGraphic">
          <ac:chgData name="dmswnehf@naver.com" userId="eaa9af295126d280" providerId="LiveId" clId="{31E6F209-5D0E-429C-903F-DD08C9C66AA8}" dt="2022-09-23T06:35:59.701" v="1531" actId="21"/>
          <ac:graphicFrameMkLst>
            <pc:docMk/>
            <pc:sldMk cId="628562966" sldId="274"/>
            <ac:graphicFrameMk id="13" creationId="{FAE0AFEA-7CF0-2136-18AC-1F6D4EABCE85}"/>
          </ac:graphicFrameMkLst>
        </pc:graphicFrameChg>
        <pc:cxnChg chg="add mod">
          <ac:chgData name="dmswnehf@naver.com" userId="eaa9af295126d280" providerId="LiveId" clId="{31E6F209-5D0E-429C-903F-DD08C9C66AA8}" dt="2022-09-24T06:59:29.718" v="2262" actId="14100"/>
          <ac:cxnSpMkLst>
            <pc:docMk/>
            <pc:sldMk cId="628562966" sldId="274"/>
            <ac:cxnSpMk id="3" creationId="{D6BCFCEA-8573-5A7D-8BCC-7DE0FD940934}"/>
          </ac:cxnSpMkLst>
        </pc:cxnChg>
        <pc:cxnChg chg="add del mod">
          <ac:chgData name="dmswnehf@naver.com" userId="eaa9af295126d280" providerId="LiveId" clId="{31E6F209-5D0E-429C-903F-DD08C9C66AA8}" dt="2022-09-22T08:39:49.567" v="1362" actId="21"/>
          <ac:cxnSpMkLst>
            <pc:docMk/>
            <pc:sldMk cId="628562966" sldId="274"/>
            <ac:cxnSpMk id="4" creationId="{B41C6F42-FA01-63E4-2620-63C39D41BC90}"/>
          </ac:cxnSpMkLst>
        </pc:cxnChg>
        <pc:cxnChg chg="add mod">
          <ac:chgData name="dmswnehf@naver.com" userId="eaa9af295126d280" providerId="LiveId" clId="{31E6F209-5D0E-429C-903F-DD08C9C66AA8}" dt="2022-09-24T06:59:43.907" v="2267" actId="1035"/>
          <ac:cxnSpMkLst>
            <pc:docMk/>
            <pc:sldMk cId="628562966" sldId="274"/>
            <ac:cxnSpMk id="6" creationId="{AB2EBEF7-3B7D-A2F9-1DF0-2538E39927BC}"/>
          </ac:cxnSpMkLst>
        </pc:cxnChg>
        <pc:cxnChg chg="add del mod">
          <ac:chgData name="dmswnehf@naver.com" userId="eaa9af295126d280" providerId="LiveId" clId="{31E6F209-5D0E-429C-903F-DD08C9C66AA8}" dt="2022-09-24T06:57:41.125" v="2250" actId="21"/>
          <ac:cxnSpMkLst>
            <pc:docMk/>
            <pc:sldMk cId="628562966" sldId="274"/>
            <ac:cxnSpMk id="7" creationId="{199625D4-A6B8-B252-A7FD-BF5BA43B5C79}"/>
          </ac:cxnSpMkLst>
        </pc:cxnChg>
        <pc:cxnChg chg="add del mod">
          <ac:chgData name="dmswnehf@naver.com" userId="eaa9af295126d280" providerId="LiveId" clId="{31E6F209-5D0E-429C-903F-DD08C9C66AA8}" dt="2022-09-22T08:39:01.766" v="1353" actId="21"/>
          <ac:cxnSpMkLst>
            <pc:docMk/>
            <pc:sldMk cId="628562966" sldId="274"/>
            <ac:cxnSpMk id="7" creationId="{D23A520A-C7EF-A3A8-A577-B0D54B3A1DB7}"/>
          </ac:cxnSpMkLst>
        </pc:cxnChg>
        <pc:cxnChg chg="add del mod">
          <ac:chgData name="dmswnehf@naver.com" userId="eaa9af295126d280" providerId="LiveId" clId="{31E6F209-5D0E-429C-903F-DD08C9C66AA8}" dt="2022-09-24T06:58:12.112" v="2255" actId="21"/>
          <ac:cxnSpMkLst>
            <pc:docMk/>
            <pc:sldMk cId="628562966" sldId="274"/>
            <ac:cxnSpMk id="8" creationId="{070C3722-2F92-8FB6-7098-189425945739}"/>
          </ac:cxnSpMkLst>
        </pc:cxnChg>
        <pc:cxnChg chg="add del mod">
          <ac:chgData name="dmswnehf@naver.com" userId="eaa9af295126d280" providerId="LiveId" clId="{31E6F209-5D0E-429C-903F-DD08C9C66AA8}" dt="2022-09-22T08:39:49.567" v="1362" actId="21"/>
          <ac:cxnSpMkLst>
            <pc:docMk/>
            <pc:sldMk cId="628562966" sldId="274"/>
            <ac:cxnSpMk id="8" creationId="{A133BF1A-92AE-150A-65D8-17FB933E05C7}"/>
          </ac:cxnSpMkLst>
        </pc:cxnChg>
      </pc:sldChg>
      <pc:sldChg chg="add del setBg">
        <pc:chgData name="dmswnehf@naver.com" userId="eaa9af295126d280" providerId="LiveId" clId="{31E6F209-5D0E-429C-903F-DD08C9C66AA8}" dt="2022-09-22T08:35:21.454" v="1309"/>
        <pc:sldMkLst>
          <pc:docMk/>
          <pc:sldMk cId="1392942203" sldId="274"/>
        </pc:sldMkLst>
      </pc:sldChg>
      <pc:sldChg chg="add del setBg">
        <pc:chgData name="dmswnehf@naver.com" userId="eaa9af295126d280" providerId="LiveId" clId="{31E6F209-5D0E-429C-903F-DD08C9C66AA8}" dt="2022-09-22T08:44:53.610" v="1409"/>
        <pc:sldMkLst>
          <pc:docMk/>
          <pc:sldMk cId="2983017060" sldId="275"/>
        </pc:sldMkLst>
      </pc:sldChg>
      <pc:sldChg chg="addSp delSp modSp add mod ord delAnim modAnim modNotesTx">
        <pc:chgData name="dmswnehf@naver.com" userId="eaa9af295126d280" providerId="LiveId" clId="{31E6F209-5D0E-429C-903F-DD08C9C66AA8}" dt="2022-09-24T07:08:57.795" v="2448" actId="1076"/>
        <pc:sldMkLst>
          <pc:docMk/>
          <pc:sldMk cId="3228418341" sldId="275"/>
        </pc:sldMkLst>
        <pc:spChg chg="mod">
          <ac:chgData name="dmswnehf@naver.com" userId="eaa9af295126d280" providerId="LiveId" clId="{31E6F209-5D0E-429C-903F-DD08C9C66AA8}" dt="2022-09-24T07:08:57.795" v="2448" actId="1076"/>
          <ac:spMkLst>
            <pc:docMk/>
            <pc:sldMk cId="3228418341" sldId="275"/>
            <ac:spMk id="2" creationId="{AA72BED5-36D9-E39D-D6A5-49288E887893}"/>
          </ac:spMkLst>
        </pc:spChg>
        <pc:spChg chg="add mod">
          <ac:chgData name="dmswnehf@naver.com" userId="eaa9af295126d280" providerId="LiveId" clId="{31E6F209-5D0E-429C-903F-DD08C9C66AA8}" dt="2022-09-24T06:54:19.268" v="2205" actId="1076"/>
          <ac:spMkLst>
            <pc:docMk/>
            <pc:sldMk cId="3228418341" sldId="275"/>
            <ac:spMk id="3" creationId="{973A7D40-0EF0-4924-FFD7-5A504968204E}"/>
          </ac:spMkLst>
        </pc:spChg>
        <pc:spChg chg="mod">
          <ac:chgData name="dmswnehf@naver.com" userId="eaa9af295126d280" providerId="LiveId" clId="{31E6F209-5D0E-429C-903F-DD08C9C66AA8}" dt="2022-09-22T08:44:58.437" v="1414" actId="20577"/>
          <ac:spMkLst>
            <pc:docMk/>
            <pc:sldMk cId="3228418341" sldId="275"/>
            <ac:spMk id="5" creationId="{C5B83492-75A6-BB36-8FC8-F3D945B801C0}"/>
          </ac:spMkLst>
        </pc:spChg>
        <pc:spChg chg="add del">
          <ac:chgData name="dmswnehf@naver.com" userId="eaa9af295126d280" providerId="LiveId" clId="{31E6F209-5D0E-429C-903F-DD08C9C66AA8}" dt="2022-09-24T07:05:54.105" v="2424" actId="22"/>
          <ac:spMkLst>
            <pc:docMk/>
            <pc:sldMk cId="3228418341" sldId="275"/>
            <ac:spMk id="6" creationId="{88D9E68E-24A8-F1CE-7A97-8E3667CA85B7}"/>
          </ac:spMkLst>
        </pc:spChg>
        <pc:spChg chg="add del mod">
          <ac:chgData name="dmswnehf@naver.com" userId="eaa9af295126d280" providerId="LiveId" clId="{31E6F209-5D0E-429C-903F-DD08C9C66AA8}" dt="2022-09-24T07:08:17.398" v="2441" actId="21"/>
          <ac:spMkLst>
            <pc:docMk/>
            <pc:sldMk cId="3228418341" sldId="275"/>
            <ac:spMk id="8" creationId="{58E7BA70-21FE-01FD-5102-C3CD3CBF0760}"/>
          </ac:spMkLst>
        </pc:spChg>
        <pc:spChg chg="del mod">
          <ac:chgData name="dmswnehf@naver.com" userId="eaa9af295126d280" providerId="LiveId" clId="{31E6F209-5D0E-429C-903F-DD08C9C66AA8}" dt="2022-09-24T07:08:19.858" v="2442" actId="21"/>
          <ac:spMkLst>
            <pc:docMk/>
            <pc:sldMk cId="3228418341" sldId="275"/>
            <ac:spMk id="9" creationId="{17F7C802-CE49-840D-E4B6-4164282EF3AB}"/>
          </ac:spMkLst>
        </pc:spChg>
        <pc:spChg chg="del">
          <ac:chgData name="dmswnehf@naver.com" userId="eaa9af295126d280" providerId="LiveId" clId="{31E6F209-5D0E-429C-903F-DD08C9C66AA8}" dt="2022-09-22T08:45:29.229" v="1418" actId="21"/>
          <ac:spMkLst>
            <pc:docMk/>
            <pc:sldMk cId="3228418341" sldId="275"/>
            <ac:spMk id="10" creationId="{F245736A-38E0-7C55-6F5B-67BA5929F4EB}"/>
          </ac:spMkLst>
        </pc:spChg>
        <pc:spChg chg="del">
          <ac:chgData name="dmswnehf@naver.com" userId="eaa9af295126d280" providerId="LiveId" clId="{31E6F209-5D0E-429C-903F-DD08C9C66AA8}" dt="2022-09-22T08:45:30.951" v="1419" actId="21"/>
          <ac:spMkLst>
            <pc:docMk/>
            <pc:sldMk cId="3228418341" sldId="275"/>
            <ac:spMk id="11" creationId="{2D7847D9-E5B3-E2AA-281F-3D61D2351D28}"/>
          </ac:spMkLst>
        </pc:spChg>
        <pc:spChg chg="del mod">
          <ac:chgData name="dmswnehf@naver.com" userId="eaa9af295126d280" providerId="LiveId" clId="{31E6F209-5D0E-429C-903F-DD08C9C66AA8}" dt="2022-09-24T07:08:19.858" v="2442" actId="21"/>
          <ac:spMkLst>
            <pc:docMk/>
            <pc:sldMk cId="3228418341" sldId="275"/>
            <ac:spMk id="12" creationId="{45CA7E4E-0F02-5852-7A54-50F9AE01B334}"/>
          </ac:spMkLst>
        </pc:spChg>
      </pc:sldChg>
      <pc:sldChg chg="add del setBg">
        <pc:chgData name="dmswnehf@naver.com" userId="eaa9af295126d280" providerId="LiveId" clId="{31E6F209-5D0E-429C-903F-DD08C9C66AA8}" dt="2022-09-23T06:31:38.085" v="1501"/>
        <pc:sldMkLst>
          <pc:docMk/>
          <pc:sldMk cId="842789572" sldId="276"/>
        </pc:sldMkLst>
      </pc:sldChg>
      <pc:sldChg chg="delSp modSp add mod modAnim">
        <pc:chgData name="dmswnehf@naver.com" userId="eaa9af295126d280" providerId="LiveId" clId="{31E6F209-5D0E-429C-903F-DD08C9C66AA8}" dt="2022-09-23T06:35:09.978" v="1529"/>
        <pc:sldMkLst>
          <pc:docMk/>
          <pc:sldMk cId="1055758148" sldId="276"/>
        </pc:sldMkLst>
        <pc:spChg chg="mod">
          <ac:chgData name="dmswnehf@naver.com" userId="eaa9af295126d280" providerId="LiveId" clId="{31E6F209-5D0E-429C-903F-DD08C9C66AA8}" dt="2022-09-23T06:34:07.768" v="1523"/>
          <ac:spMkLst>
            <pc:docMk/>
            <pc:sldMk cId="1055758148" sldId="276"/>
            <ac:spMk id="148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3T06:31:56.387" v="1505" actId="255"/>
          <ac:spMkLst>
            <pc:docMk/>
            <pc:sldMk cId="1055758148" sldId="276"/>
            <ac:spMk id="185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3T06:31:43.945" v="1503" actId="21"/>
          <ac:spMkLst>
            <pc:docMk/>
            <pc:sldMk cId="1055758148" sldId="276"/>
            <ac:spMk id="186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3T06:31:43.945" v="1503" actId="21"/>
          <ac:spMkLst>
            <pc:docMk/>
            <pc:sldMk cId="1055758148" sldId="276"/>
            <ac:spMk id="187" creationId="{00000000-0000-0000-0000-000000000000}"/>
          </ac:spMkLst>
        </pc:spChg>
        <pc:grpChg chg="mod">
          <ac:chgData name="dmswnehf@naver.com" userId="eaa9af295126d280" providerId="LiveId" clId="{31E6F209-5D0E-429C-903F-DD08C9C66AA8}" dt="2022-09-23T06:31:48.113" v="1504" actId="1076"/>
          <ac:grpSpMkLst>
            <pc:docMk/>
            <pc:sldMk cId="1055758148" sldId="276"/>
            <ac:grpSpMk id="200" creationId="{00000000-0000-0000-0000-000000000000}"/>
          </ac:grpSpMkLst>
        </pc:grpChg>
      </pc:sldChg>
      <pc:sldChg chg="delSp modSp add mod modAnim">
        <pc:chgData name="dmswnehf@naver.com" userId="eaa9af295126d280" providerId="LiveId" clId="{31E6F209-5D0E-429C-903F-DD08C9C66AA8}" dt="2022-09-23T06:35:26.489" v="1530"/>
        <pc:sldMkLst>
          <pc:docMk/>
          <pc:sldMk cId="456448852" sldId="277"/>
        </pc:sldMkLst>
        <pc:spChg chg="mod">
          <ac:chgData name="dmswnehf@naver.com" userId="eaa9af295126d280" providerId="LiveId" clId="{31E6F209-5D0E-429C-903F-DD08C9C66AA8}" dt="2022-09-23T06:34:23.894" v="1528"/>
          <ac:spMkLst>
            <pc:docMk/>
            <pc:sldMk cId="456448852" sldId="277"/>
            <ac:spMk id="148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3T06:33:13.029" v="1514" actId="21"/>
          <ac:spMkLst>
            <pc:docMk/>
            <pc:sldMk cId="456448852" sldId="277"/>
            <ac:spMk id="184" creationId="{00000000-0000-0000-0000-000000000000}"/>
          </ac:spMkLst>
        </pc:spChg>
        <pc:spChg chg="del">
          <ac:chgData name="dmswnehf@naver.com" userId="eaa9af295126d280" providerId="LiveId" clId="{31E6F209-5D0E-429C-903F-DD08C9C66AA8}" dt="2022-09-23T06:33:13.029" v="1514" actId="21"/>
          <ac:spMkLst>
            <pc:docMk/>
            <pc:sldMk cId="456448852" sldId="277"/>
            <ac:spMk id="185" creationId="{00000000-0000-0000-0000-000000000000}"/>
          </ac:spMkLst>
        </pc:spChg>
        <pc:spChg chg="mod">
          <ac:chgData name="dmswnehf@naver.com" userId="eaa9af295126d280" providerId="LiveId" clId="{31E6F209-5D0E-429C-903F-DD08C9C66AA8}" dt="2022-09-23T06:33:36.185" v="1516" actId="255"/>
          <ac:spMkLst>
            <pc:docMk/>
            <pc:sldMk cId="456448852" sldId="277"/>
            <ac:spMk id="187" creationId="{00000000-0000-0000-0000-000000000000}"/>
          </ac:spMkLst>
        </pc:spChg>
        <pc:grpChg chg="mod">
          <ac:chgData name="dmswnehf@naver.com" userId="eaa9af295126d280" providerId="LiveId" clId="{31E6F209-5D0E-429C-903F-DD08C9C66AA8}" dt="2022-09-23T06:33:19.129" v="1515" actId="1076"/>
          <ac:grpSpMkLst>
            <pc:docMk/>
            <pc:sldMk cId="456448852" sldId="277"/>
            <ac:grpSpMk id="200" creationId="{00000000-0000-0000-0000-000000000000}"/>
          </ac:grpSpMkLst>
        </pc:grpChg>
      </pc:sldChg>
      <pc:sldChg chg="add del setBg">
        <pc:chgData name="dmswnehf@naver.com" userId="eaa9af295126d280" providerId="LiveId" clId="{31E6F209-5D0E-429C-903F-DD08C9C66AA8}" dt="2022-09-23T06:33:09.296" v="1512"/>
        <pc:sldMkLst>
          <pc:docMk/>
          <pc:sldMk cId="1397981034" sldId="277"/>
        </pc:sldMkLst>
      </pc:sldChg>
      <pc:sldChg chg="delSp modSp add mod delAnim modNotesTx">
        <pc:chgData name="dmswnehf@naver.com" userId="eaa9af295126d280" providerId="LiveId" clId="{31E6F209-5D0E-429C-903F-DD08C9C66AA8}" dt="2022-09-23T06:56:03.460" v="2030" actId="20577"/>
        <pc:sldMkLst>
          <pc:docMk/>
          <pc:sldMk cId="730396659" sldId="278"/>
        </pc:sldMkLst>
        <pc:spChg chg="del">
          <ac:chgData name="dmswnehf@naver.com" userId="eaa9af295126d280" providerId="LiveId" clId="{31E6F209-5D0E-429C-903F-DD08C9C66AA8}" dt="2022-09-23T06:48:05.298" v="1776" actId="21"/>
          <ac:spMkLst>
            <pc:docMk/>
            <pc:sldMk cId="730396659" sldId="278"/>
            <ac:spMk id="5" creationId="{C5B83492-75A6-BB36-8FC8-F3D945B801C0}"/>
          </ac:spMkLst>
        </pc:spChg>
        <pc:spChg chg="del">
          <ac:chgData name="dmswnehf@naver.com" userId="eaa9af295126d280" providerId="LiveId" clId="{31E6F209-5D0E-429C-903F-DD08C9C66AA8}" dt="2022-09-23T06:48:05.298" v="1776" actId="21"/>
          <ac:spMkLst>
            <pc:docMk/>
            <pc:sldMk cId="730396659" sldId="278"/>
            <ac:spMk id="8" creationId="{4BF34EAC-2D9E-48BA-3737-0A2046DF90DA}"/>
          </ac:spMkLst>
        </pc:spChg>
        <pc:spChg chg="mod">
          <ac:chgData name="dmswnehf@naver.com" userId="eaa9af295126d280" providerId="LiveId" clId="{31E6F209-5D0E-429C-903F-DD08C9C66AA8}" dt="2022-09-23T06:49:19.696" v="1806" actId="1076"/>
          <ac:spMkLst>
            <pc:docMk/>
            <pc:sldMk cId="730396659" sldId="278"/>
            <ac:spMk id="9" creationId="{17F7C802-CE49-840D-E4B6-4164282EF3AB}"/>
          </ac:spMkLst>
        </pc:spChg>
        <pc:spChg chg="mod">
          <ac:chgData name="dmswnehf@naver.com" userId="eaa9af295126d280" providerId="LiveId" clId="{31E6F209-5D0E-429C-903F-DD08C9C66AA8}" dt="2022-09-23T06:49:29.052" v="1808" actId="1076"/>
          <ac:spMkLst>
            <pc:docMk/>
            <pc:sldMk cId="730396659" sldId="278"/>
            <ac:spMk id="10" creationId="{F245736A-38E0-7C55-6F5B-67BA5929F4EB}"/>
          </ac:spMkLst>
        </pc:spChg>
        <pc:spChg chg="mod">
          <ac:chgData name="dmswnehf@naver.com" userId="eaa9af295126d280" providerId="LiveId" clId="{31E6F209-5D0E-429C-903F-DD08C9C66AA8}" dt="2022-09-23T06:49:29.052" v="1808" actId="1076"/>
          <ac:spMkLst>
            <pc:docMk/>
            <pc:sldMk cId="730396659" sldId="278"/>
            <ac:spMk id="11" creationId="{2D7847D9-E5B3-E2AA-281F-3D61D2351D28}"/>
          </ac:spMkLst>
        </pc:spChg>
        <pc:spChg chg="mod">
          <ac:chgData name="dmswnehf@naver.com" userId="eaa9af295126d280" providerId="LiveId" clId="{31E6F209-5D0E-429C-903F-DD08C9C66AA8}" dt="2022-09-23T06:49:19.696" v="1806" actId="1076"/>
          <ac:spMkLst>
            <pc:docMk/>
            <pc:sldMk cId="730396659" sldId="278"/>
            <ac:spMk id="12" creationId="{45CA7E4E-0F02-5852-7A54-50F9AE01B334}"/>
          </ac:spMkLst>
        </pc:spChg>
        <pc:grpChg chg="mod">
          <ac:chgData name="dmswnehf@naver.com" userId="eaa9af295126d280" providerId="LiveId" clId="{31E6F209-5D0E-429C-903F-DD08C9C66AA8}" dt="2022-09-23T06:49:15.204" v="1805" actId="1076"/>
          <ac:grpSpMkLst>
            <pc:docMk/>
            <pc:sldMk cId="730396659" sldId="278"/>
            <ac:grpSpMk id="166" creationId="{00000000-0000-0000-0000-000000000000}"/>
          </ac:grpSpMkLst>
        </pc:grpChg>
      </pc:sldChg>
      <pc:sldChg chg="add del setBg">
        <pc:chgData name="dmswnehf@naver.com" userId="eaa9af295126d280" providerId="LiveId" clId="{31E6F209-5D0E-429C-903F-DD08C9C66AA8}" dt="2022-09-23T06:48:00.251" v="1774"/>
        <pc:sldMkLst>
          <pc:docMk/>
          <pc:sldMk cId="3969359555" sldId="278"/>
        </pc:sldMkLst>
      </pc:sldChg>
      <pc:sldChg chg="addSp delSp modSp add mod ord delAnim modAnim modNotesTx">
        <pc:chgData name="dmswnehf@naver.com" userId="eaa9af295126d280" providerId="LiveId" clId="{31E6F209-5D0E-429C-903F-DD08C9C66AA8}" dt="2022-09-23T06:57:19.656" v="2051" actId="20577"/>
        <pc:sldMkLst>
          <pc:docMk/>
          <pc:sldMk cId="1241110617" sldId="279"/>
        </pc:sldMkLst>
        <pc:spChg chg="mod">
          <ac:chgData name="dmswnehf@naver.com" userId="eaa9af295126d280" providerId="LiveId" clId="{31E6F209-5D0E-429C-903F-DD08C9C66AA8}" dt="2022-09-23T06:57:03.756" v="2040" actId="1076"/>
          <ac:spMkLst>
            <pc:docMk/>
            <pc:sldMk cId="1241110617" sldId="279"/>
            <ac:spMk id="2" creationId="{5B6F5E9A-2405-E864-CCDB-432B6EB9D4F1}"/>
          </ac:spMkLst>
        </pc:spChg>
        <pc:spChg chg="add mod">
          <ac:chgData name="dmswnehf@naver.com" userId="eaa9af295126d280" providerId="LiveId" clId="{31E6F209-5D0E-429C-903F-DD08C9C66AA8}" dt="2022-09-23T06:57:11.485" v="2042" actId="20577"/>
          <ac:spMkLst>
            <pc:docMk/>
            <pc:sldMk cId="1241110617" sldId="279"/>
            <ac:spMk id="3" creationId="{B64F85AD-D5AF-345C-C5D2-F89F38C5A241}"/>
          </ac:spMkLst>
        </pc:spChg>
        <pc:spChg chg="add mod">
          <ac:chgData name="dmswnehf@naver.com" userId="eaa9af295126d280" providerId="LiveId" clId="{31E6F209-5D0E-429C-903F-DD08C9C66AA8}" dt="2022-09-23T06:57:16.649" v="2050"/>
          <ac:spMkLst>
            <pc:docMk/>
            <pc:sldMk cId="1241110617" sldId="279"/>
            <ac:spMk id="4" creationId="{9CA0EDF6-A6D9-E079-6739-9617BA5657DC}"/>
          </ac:spMkLst>
        </pc:spChg>
        <pc:spChg chg="mod">
          <ac:chgData name="dmswnehf@naver.com" userId="eaa9af295126d280" providerId="LiveId" clId="{31E6F209-5D0E-429C-903F-DD08C9C66AA8}" dt="2022-09-23T06:57:03.756" v="2040" actId="1076"/>
          <ac:spMkLst>
            <pc:docMk/>
            <pc:sldMk cId="1241110617" sldId="279"/>
            <ac:spMk id="5" creationId="{280B4E28-18F9-FA39-6B11-AFD9512F52CD}"/>
          </ac:spMkLst>
        </pc:spChg>
        <pc:spChg chg="mod">
          <ac:chgData name="dmswnehf@naver.com" userId="eaa9af295126d280" providerId="LiveId" clId="{31E6F209-5D0E-429C-903F-DD08C9C66AA8}" dt="2022-09-23T06:57:03.756" v="2040" actId="1076"/>
          <ac:spMkLst>
            <pc:docMk/>
            <pc:sldMk cId="1241110617" sldId="279"/>
            <ac:spMk id="8" creationId="{6850F94D-7CD4-4D53-9819-F69A913AB893}"/>
          </ac:spMkLst>
        </pc:spChg>
        <pc:spChg chg="del">
          <ac:chgData name="dmswnehf@naver.com" userId="eaa9af295126d280" providerId="LiveId" clId="{31E6F209-5D0E-429C-903F-DD08C9C66AA8}" dt="2022-09-23T06:56:50.318" v="2038" actId="21"/>
          <ac:spMkLst>
            <pc:docMk/>
            <pc:sldMk cId="1241110617" sldId="279"/>
            <ac:spMk id="9" creationId="{5C37BB9E-8E57-74C0-536B-D9C065FEC760}"/>
          </ac:spMkLst>
        </pc:spChg>
        <pc:spChg chg="del">
          <ac:chgData name="dmswnehf@naver.com" userId="eaa9af295126d280" providerId="LiveId" clId="{31E6F209-5D0E-429C-903F-DD08C9C66AA8}" dt="2022-09-23T06:56:52.475" v="2039" actId="21"/>
          <ac:spMkLst>
            <pc:docMk/>
            <pc:sldMk cId="1241110617" sldId="279"/>
            <ac:spMk id="10" creationId="{AD7881C0-ED45-AF1C-4440-4BAD7E2AB70B}"/>
          </ac:spMkLst>
        </pc:spChg>
      </pc:sldChg>
      <pc:sldChg chg="add del setBg">
        <pc:chgData name="dmswnehf@naver.com" userId="eaa9af295126d280" providerId="LiveId" clId="{31E6F209-5D0E-429C-903F-DD08C9C66AA8}" dt="2022-09-23T06:56:29.662" v="2033"/>
        <pc:sldMkLst>
          <pc:docMk/>
          <pc:sldMk cId="3543989785" sldId="279"/>
        </pc:sldMkLst>
      </pc:sldChg>
      <pc:sldChg chg="add del setBg">
        <pc:chgData name="dmswnehf@naver.com" userId="eaa9af295126d280" providerId="LiveId" clId="{31E6F209-5D0E-429C-903F-DD08C9C66AA8}" dt="2022-09-24T06:49:32.745" v="2125"/>
        <pc:sldMkLst>
          <pc:docMk/>
          <pc:sldMk cId="2721738035" sldId="280"/>
        </pc:sldMkLst>
      </pc:sldChg>
      <pc:sldChg chg="addSp delSp add del mod addAnim delAnim">
        <pc:chgData name="dmswnehf@naver.com" userId="eaa9af295126d280" providerId="LiveId" clId="{31E6F209-5D0E-429C-903F-DD08C9C66AA8}" dt="2022-09-24T06:50:03.814" v="2132" actId="2696"/>
        <pc:sldMkLst>
          <pc:docMk/>
          <pc:sldMk cId="4103528027" sldId="280"/>
        </pc:sldMkLst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2" creationId="{267999FC-80C4-C411-D705-18316B666604}"/>
          </ac:spMkLst>
        </pc:spChg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3" creationId="{D2B036F0-9A5E-3801-5B6B-05A5A681F43F}"/>
          </ac:spMkLst>
        </pc:spChg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5" creationId="{C5B83492-75A6-BB36-8FC8-F3D945B801C0}"/>
          </ac:spMkLst>
        </pc:spChg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8" creationId="{4BF34EAC-2D9E-48BA-3737-0A2046DF90DA}"/>
          </ac:spMkLst>
        </pc:spChg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9" creationId="{17F7C802-CE49-840D-E4B6-4164282EF3AB}"/>
          </ac:spMkLst>
        </pc:spChg>
        <pc:spChg chg="add del">
          <ac:chgData name="dmswnehf@naver.com" userId="eaa9af295126d280" providerId="LiveId" clId="{31E6F209-5D0E-429C-903F-DD08C9C66AA8}" dt="2022-09-24T06:49:41.275" v="2128" actId="21"/>
          <ac:spMkLst>
            <pc:docMk/>
            <pc:sldMk cId="4103528027" sldId="280"/>
            <ac:spMk id="12" creationId="{45CA7E4E-0F02-5852-7A54-50F9AE01B334}"/>
          </ac:spMkLst>
        </pc:spChg>
      </pc:sldChg>
      <pc:sldChg chg="add del setBg">
        <pc:chgData name="dmswnehf@naver.com" userId="eaa9af295126d280" providerId="LiveId" clId="{31E6F209-5D0E-429C-903F-DD08C9C66AA8}" dt="2022-09-24T06:49:57.292" v="2130"/>
        <pc:sldMkLst>
          <pc:docMk/>
          <pc:sldMk cId="2597015395" sldId="281"/>
        </pc:sldMkLst>
      </pc:sldChg>
      <pc:sldChg chg="addSp delSp modSp add mod delAnim modAnim">
        <pc:chgData name="dmswnehf@naver.com" userId="eaa9af295126d280" providerId="LiveId" clId="{31E6F209-5D0E-429C-903F-DD08C9C66AA8}" dt="2022-09-24T06:52:13.703" v="2168" actId="113"/>
        <pc:sldMkLst>
          <pc:docMk/>
          <pc:sldMk cId="3451739801" sldId="281"/>
        </pc:sldMkLst>
        <pc:spChg chg="del">
          <ac:chgData name="dmswnehf@naver.com" userId="eaa9af295126d280" providerId="LiveId" clId="{31E6F209-5D0E-429C-903F-DD08C9C66AA8}" dt="2022-09-24T06:50:08.550" v="2133" actId="21"/>
          <ac:spMkLst>
            <pc:docMk/>
            <pc:sldMk cId="3451739801" sldId="281"/>
            <ac:spMk id="2" creationId="{5B6F5E9A-2405-E864-CCDB-432B6EB9D4F1}"/>
          </ac:spMkLst>
        </pc:spChg>
        <pc:spChg chg="mod">
          <ac:chgData name="dmswnehf@naver.com" userId="eaa9af295126d280" providerId="LiveId" clId="{31E6F209-5D0E-429C-903F-DD08C9C66AA8}" dt="2022-09-24T06:50:10.540" v="2135" actId="20577"/>
          <ac:spMkLst>
            <pc:docMk/>
            <pc:sldMk cId="3451739801" sldId="281"/>
            <ac:spMk id="3" creationId="{B64F85AD-D5AF-345C-C5D2-F89F38C5A241}"/>
          </ac:spMkLst>
        </pc:spChg>
        <pc:spChg chg="mod">
          <ac:chgData name="dmswnehf@naver.com" userId="eaa9af295126d280" providerId="LiveId" clId="{31E6F209-5D0E-429C-903F-DD08C9C66AA8}" dt="2022-09-24T06:50:19.181" v="2146"/>
          <ac:spMkLst>
            <pc:docMk/>
            <pc:sldMk cId="3451739801" sldId="281"/>
            <ac:spMk id="4" creationId="{9CA0EDF6-A6D9-E079-6739-9617BA5657DC}"/>
          </ac:spMkLst>
        </pc:spChg>
        <pc:spChg chg="del">
          <ac:chgData name="dmswnehf@naver.com" userId="eaa9af295126d280" providerId="LiveId" clId="{31E6F209-5D0E-429C-903F-DD08C9C66AA8}" dt="2022-09-24T06:50:08.550" v="2133" actId="21"/>
          <ac:spMkLst>
            <pc:docMk/>
            <pc:sldMk cId="3451739801" sldId="281"/>
            <ac:spMk id="5" creationId="{280B4E28-18F9-FA39-6B11-AFD9512F52CD}"/>
          </ac:spMkLst>
        </pc:spChg>
        <pc:spChg chg="add mod">
          <ac:chgData name="dmswnehf@naver.com" userId="eaa9af295126d280" providerId="LiveId" clId="{31E6F209-5D0E-429C-903F-DD08C9C66AA8}" dt="2022-09-24T06:52:13.703" v="2168" actId="113"/>
          <ac:spMkLst>
            <pc:docMk/>
            <pc:sldMk cId="3451739801" sldId="281"/>
            <ac:spMk id="6" creationId="{4A1AC7BD-9379-8C03-E7C8-92563EACF834}"/>
          </ac:spMkLst>
        </pc:spChg>
        <pc:spChg chg="del">
          <ac:chgData name="dmswnehf@naver.com" userId="eaa9af295126d280" providerId="LiveId" clId="{31E6F209-5D0E-429C-903F-DD08C9C66AA8}" dt="2022-09-24T06:50:08.550" v="2133" actId="21"/>
          <ac:spMkLst>
            <pc:docMk/>
            <pc:sldMk cId="3451739801" sldId="281"/>
            <ac:spMk id="8" creationId="{6850F94D-7CD4-4D53-9819-F69A913AB893}"/>
          </ac:spMkLst>
        </pc:spChg>
      </pc:sldChg>
      <pc:sldChg chg="add del setBg">
        <pc:chgData name="dmswnehf@naver.com" userId="eaa9af295126d280" providerId="LiveId" clId="{31E6F209-5D0E-429C-903F-DD08C9C66AA8}" dt="2022-09-24T06:55:33.396" v="2210"/>
        <pc:sldMkLst>
          <pc:docMk/>
          <pc:sldMk cId="460951417" sldId="282"/>
        </pc:sldMkLst>
      </pc:sldChg>
      <pc:sldChg chg="addSp delSp modSp add mod delAnim modAnim">
        <pc:chgData name="dmswnehf@naver.com" userId="eaa9af295126d280" providerId="LiveId" clId="{31E6F209-5D0E-429C-903F-DD08C9C66AA8}" dt="2022-09-24T07:10:51.627" v="2461" actId="5793"/>
        <pc:sldMkLst>
          <pc:docMk/>
          <pc:sldMk cId="485403836" sldId="282"/>
        </pc:sldMkLst>
        <pc:spChg chg="del">
          <ac:chgData name="dmswnehf@naver.com" userId="eaa9af295126d280" providerId="LiveId" clId="{31E6F209-5D0E-429C-903F-DD08C9C66AA8}" dt="2022-09-24T06:55:41.419" v="2212" actId="21"/>
          <ac:spMkLst>
            <pc:docMk/>
            <pc:sldMk cId="485403836" sldId="282"/>
            <ac:spMk id="2" creationId="{AA72BED5-36D9-E39D-D6A5-49288E887893}"/>
          </ac:spMkLst>
        </pc:spChg>
        <pc:spChg chg="mod">
          <ac:chgData name="dmswnehf@naver.com" userId="eaa9af295126d280" providerId="LiveId" clId="{31E6F209-5D0E-429C-903F-DD08C9C66AA8}" dt="2022-09-24T06:56:10.233" v="2225" actId="1076"/>
          <ac:spMkLst>
            <pc:docMk/>
            <pc:sldMk cId="485403836" sldId="282"/>
            <ac:spMk id="3" creationId="{973A7D40-0EF0-4924-FFD7-5A504968204E}"/>
          </ac:spMkLst>
        </pc:spChg>
        <pc:spChg chg="add mod">
          <ac:chgData name="dmswnehf@naver.com" userId="eaa9af295126d280" providerId="LiveId" clId="{31E6F209-5D0E-429C-903F-DD08C9C66AA8}" dt="2022-09-24T07:10:51.627" v="2461" actId="5793"/>
          <ac:spMkLst>
            <pc:docMk/>
            <pc:sldMk cId="485403836" sldId="282"/>
            <ac:spMk id="4" creationId="{B0FE7013-74C9-08DE-5A8D-38C647299225}"/>
          </ac:spMkLst>
        </pc:spChg>
        <pc:spChg chg="mod">
          <ac:chgData name="dmswnehf@naver.com" userId="eaa9af295126d280" providerId="LiveId" clId="{31E6F209-5D0E-429C-903F-DD08C9C66AA8}" dt="2022-09-24T06:56:10.233" v="2225" actId="1076"/>
          <ac:spMkLst>
            <pc:docMk/>
            <pc:sldMk cId="485403836" sldId="282"/>
            <ac:spMk id="5" creationId="{C5B83492-75A6-BB36-8FC8-F3D945B801C0}"/>
          </ac:spMkLst>
        </pc:spChg>
        <pc:spChg chg="del">
          <ac:chgData name="dmswnehf@naver.com" userId="eaa9af295126d280" providerId="LiveId" clId="{31E6F209-5D0E-429C-903F-DD08C9C66AA8}" dt="2022-09-24T06:55:44.393" v="2213" actId="21"/>
          <ac:spMkLst>
            <pc:docMk/>
            <pc:sldMk cId="485403836" sldId="282"/>
            <ac:spMk id="9" creationId="{17F7C802-CE49-840D-E4B6-4164282EF3AB}"/>
          </ac:spMkLst>
        </pc:spChg>
        <pc:spChg chg="del">
          <ac:chgData name="dmswnehf@naver.com" userId="eaa9af295126d280" providerId="LiveId" clId="{31E6F209-5D0E-429C-903F-DD08C9C66AA8}" dt="2022-09-24T06:55:44.393" v="2213" actId="21"/>
          <ac:spMkLst>
            <pc:docMk/>
            <pc:sldMk cId="485403836" sldId="282"/>
            <ac:spMk id="12" creationId="{45CA7E4E-0F02-5852-7A54-50F9AE01B334}"/>
          </ac:spMkLst>
        </pc:spChg>
        <pc:grpChg chg="mod">
          <ac:chgData name="dmswnehf@naver.com" userId="eaa9af295126d280" providerId="LiveId" clId="{31E6F209-5D0E-429C-903F-DD08C9C66AA8}" dt="2022-09-24T06:56:05.440" v="2224" actId="1076"/>
          <ac:grpSpMkLst>
            <pc:docMk/>
            <pc:sldMk cId="485403836" sldId="282"/>
            <ac:grpSpMk id="166" creationId="{00000000-0000-0000-0000-000000000000}"/>
          </ac:grpSpMkLst>
        </pc:grpChg>
      </pc:sldChg>
      <pc:sldChg chg="delSp modSp add mod delAnim">
        <pc:chgData name="dmswnehf@naver.com" userId="eaa9af295126d280" providerId="LiveId" clId="{31E6F209-5D0E-429C-903F-DD08C9C66AA8}" dt="2022-09-24T07:10:41.987" v="2459" actId="1076"/>
        <pc:sldMkLst>
          <pc:docMk/>
          <pc:sldMk cId="139589959" sldId="283"/>
        </pc:sldMkLst>
        <pc:spChg chg="del">
          <ac:chgData name="dmswnehf@naver.com" userId="eaa9af295126d280" providerId="LiveId" clId="{31E6F209-5D0E-429C-903F-DD08C9C66AA8}" dt="2022-09-24T07:07:51.333" v="2437" actId="21"/>
          <ac:spMkLst>
            <pc:docMk/>
            <pc:sldMk cId="139589959" sldId="283"/>
            <ac:spMk id="2" creationId="{AA72BED5-36D9-E39D-D6A5-49288E887893}"/>
          </ac:spMkLst>
        </pc:spChg>
        <pc:spChg chg="del">
          <ac:chgData name="dmswnehf@naver.com" userId="eaa9af295126d280" providerId="LiveId" clId="{31E6F209-5D0E-429C-903F-DD08C9C66AA8}" dt="2022-09-24T07:07:49.235" v="2436" actId="21"/>
          <ac:spMkLst>
            <pc:docMk/>
            <pc:sldMk cId="139589959" sldId="283"/>
            <ac:spMk id="3" creationId="{973A7D40-0EF0-4924-FFD7-5A504968204E}"/>
          </ac:spMkLst>
        </pc:spChg>
        <pc:spChg chg="del">
          <ac:chgData name="dmswnehf@naver.com" userId="eaa9af295126d280" providerId="LiveId" clId="{31E6F209-5D0E-429C-903F-DD08C9C66AA8}" dt="2022-09-24T07:07:46.563" v="2435" actId="21"/>
          <ac:spMkLst>
            <pc:docMk/>
            <pc:sldMk cId="139589959" sldId="283"/>
            <ac:spMk id="5" creationId="{C5B83492-75A6-BB36-8FC8-F3D945B801C0}"/>
          </ac:spMkLst>
        </pc:spChg>
        <pc:spChg chg="mod">
          <ac:chgData name="dmswnehf@naver.com" userId="eaa9af295126d280" providerId="LiveId" clId="{31E6F209-5D0E-429C-903F-DD08C9C66AA8}" dt="2022-09-24T07:10:41.987" v="2459" actId="1076"/>
          <ac:spMkLst>
            <pc:docMk/>
            <pc:sldMk cId="139589959" sldId="283"/>
            <ac:spMk id="8" creationId="{58E7BA70-21FE-01FD-5102-C3CD3CBF0760}"/>
          </ac:spMkLst>
        </pc:spChg>
        <pc:spChg chg="mod">
          <ac:chgData name="dmswnehf@naver.com" userId="eaa9af295126d280" providerId="LiveId" clId="{31E6F209-5D0E-429C-903F-DD08C9C66AA8}" dt="2022-09-24T07:07:59.196" v="2439" actId="1076"/>
          <ac:spMkLst>
            <pc:docMk/>
            <pc:sldMk cId="139589959" sldId="283"/>
            <ac:spMk id="9" creationId="{17F7C802-CE49-840D-E4B6-4164282EF3AB}"/>
          </ac:spMkLst>
        </pc:spChg>
        <pc:spChg chg="mod">
          <ac:chgData name="dmswnehf@naver.com" userId="eaa9af295126d280" providerId="LiveId" clId="{31E6F209-5D0E-429C-903F-DD08C9C66AA8}" dt="2022-09-24T07:07:59.196" v="2439" actId="1076"/>
          <ac:spMkLst>
            <pc:docMk/>
            <pc:sldMk cId="139589959" sldId="283"/>
            <ac:spMk id="12" creationId="{45CA7E4E-0F02-5852-7A54-50F9AE01B334}"/>
          </ac:spMkLst>
        </pc:spChg>
      </pc:sldChg>
      <pc:sldChg chg="add del setBg">
        <pc:chgData name="dmswnehf@naver.com" userId="eaa9af295126d280" providerId="LiveId" clId="{31E6F209-5D0E-429C-903F-DD08C9C66AA8}" dt="2022-09-24T07:07:43.298" v="2433"/>
        <pc:sldMkLst>
          <pc:docMk/>
          <pc:sldMk cId="255560108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9B682-D864-4AB8-998D-AA4B2C6BC7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8B5B6-4659-4750-871F-A58252BC8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8B5B6-4659-4750-871F-A58252BC89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3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77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32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40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문제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8B5B6-4659-4750-871F-A58252BC89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6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8B5B6-4659-4750-871F-A58252BC89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8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0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7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2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8B5B6-4659-4750-871F-A58252BC89F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0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FF9A-37F4-46BD-B54B-A2122043A7B6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5321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Idea Engineering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6116" y="3571876"/>
            <a:ext cx="2500330" cy="500066"/>
          </a:xfrm>
          <a:prstGeom prst="round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 w="19050">
            <a:gradFill>
              <a:gsLst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9058" y="361681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밀어서 </a:t>
            </a:r>
            <a:r>
              <a:rPr lang="en-US" altLang="ko-KR" b="1" dirty="0">
                <a:solidFill>
                  <a:schemeClr val="bg1"/>
                </a:solidFill>
              </a:rPr>
              <a:t>PPT</a:t>
            </a:r>
            <a:r>
              <a:rPr lang="ko-KR" altLang="en-US" b="1" dirty="0">
                <a:solidFill>
                  <a:schemeClr val="bg1"/>
                </a:solidFill>
              </a:rPr>
              <a:t>시작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3331050" y="3603558"/>
            <a:ext cx="571504" cy="428628"/>
            <a:chOff x="3331050" y="3603558"/>
            <a:chExt cx="571504" cy="4286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331050" y="3603558"/>
              <a:ext cx="571504" cy="428628"/>
            </a:xfrm>
            <a:prstGeom prst="roundRect">
              <a:avLst/>
            </a:prstGeom>
            <a:gradFill flip="none" rotWithShape="1">
              <a:gsLst>
                <a:gs pos="50000">
                  <a:schemeClr val="bg1"/>
                </a:gs>
                <a:gs pos="58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3428992" y="3701500"/>
              <a:ext cx="357190" cy="214314"/>
            </a:xfrm>
            <a:prstGeom prst="rightArrow">
              <a:avLst/>
            </a:prstGeom>
            <a:gradFill>
              <a:gsLst>
                <a:gs pos="49000">
                  <a:schemeClr val="bg1">
                    <a:lumMod val="65000"/>
                  </a:schemeClr>
                </a:gs>
                <a:gs pos="50000">
                  <a:schemeClr val="bg1">
                    <a:lumMod val="50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A24044-E768-4AE3-6F55-5B3C7BD36E3E}"/>
              </a:ext>
            </a:extLst>
          </p:cNvPr>
          <p:cNvSpPr txBox="1"/>
          <p:nvPr/>
        </p:nvSpPr>
        <p:spPr>
          <a:xfrm>
            <a:off x="7164288" y="4869160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9</a:t>
            </a:r>
            <a:r>
              <a:rPr lang="ko-KR" altLang="en-US" sz="2400" b="1" dirty="0">
                <a:latin typeface="+mn-ea"/>
              </a:rPr>
              <a:t>팀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algn="ctr"/>
            <a:r>
              <a:rPr lang="ko-KR" altLang="en-US" sz="2400" b="1" dirty="0">
                <a:latin typeface="+mn-ea"/>
              </a:rPr>
              <a:t>강인찬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algn="ctr"/>
            <a:r>
              <a:rPr lang="ko-KR" altLang="en-US" sz="2400" b="1" dirty="0" err="1">
                <a:latin typeface="+mn-ea"/>
              </a:rPr>
              <a:t>정의현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algn="ctr"/>
            <a:r>
              <a:rPr lang="ko-KR" altLang="en-US" sz="2400" b="1" dirty="0" err="1">
                <a:latin typeface="+mn-ea"/>
              </a:rPr>
              <a:t>권우성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algn="ctr"/>
            <a:r>
              <a:rPr lang="ko-KR" altLang="en-US" sz="2400" b="1" dirty="0">
                <a:latin typeface="+mn-ea"/>
              </a:rPr>
              <a:t>조은주</a:t>
            </a:r>
            <a:endParaRPr lang="en-US" altLang="ko-KR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03515E-6 L 0.19895 2.03515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83492-75A6-BB36-8FC8-F3D945B801C0}"/>
              </a:ext>
            </a:extLst>
          </p:cNvPr>
          <p:cNvSpPr/>
          <p:nvPr/>
        </p:nvSpPr>
        <p:spPr>
          <a:xfrm>
            <a:off x="946950" y="1701039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34EAC-2D9E-48BA-3737-0A2046DF90DA}"/>
              </a:ext>
            </a:extLst>
          </p:cNvPr>
          <p:cNvSpPr txBox="1"/>
          <p:nvPr/>
        </p:nvSpPr>
        <p:spPr>
          <a:xfrm>
            <a:off x="3094729" y="1836458"/>
            <a:ext cx="390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>
                <a:solidFill>
                  <a:srgbClr val="FF0000"/>
                </a:solidFill>
              </a:rPr>
              <a:t>스마트폰으로 인한 건강 악화</a:t>
            </a:r>
            <a:r>
              <a:rPr lang="ko-KR" altLang="en-US" dirty="0">
                <a:solidFill>
                  <a:prstClr val="black"/>
                </a:solidFill>
              </a:rPr>
              <a:t> 선정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F7C802-CE49-840D-E4B6-4164282EF3AB}"/>
              </a:ext>
            </a:extLst>
          </p:cNvPr>
          <p:cNvSpPr/>
          <p:nvPr/>
        </p:nvSpPr>
        <p:spPr>
          <a:xfrm>
            <a:off x="947504" y="2743286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7E4E-0F02-5852-7A54-50F9AE01B334}"/>
              </a:ext>
            </a:extLst>
          </p:cNvPr>
          <p:cNvSpPr txBox="1"/>
          <p:nvPr/>
        </p:nvSpPr>
        <p:spPr>
          <a:xfrm>
            <a:off x="1733644" y="28590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b="1" dirty="0">
                <a:solidFill>
                  <a:prstClr val="black"/>
                </a:solidFill>
              </a:rPr>
              <a:t>문제 융합 및 개선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999FC-80C4-C411-D705-18316B666604}"/>
              </a:ext>
            </a:extLst>
          </p:cNvPr>
          <p:cNvSpPr txBox="1"/>
          <p:nvPr/>
        </p:nvSpPr>
        <p:spPr>
          <a:xfrm>
            <a:off x="843010" y="3664090"/>
            <a:ext cx="7301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b="1" dirty="0">
                <a:solidFill>
                  <a:prstClr val="black"/>
                </a:solidFill>
              </a:rPr>
              <a:t>융합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스마트폰 중독 항목과 관련하여 이를 해결함과 동시에 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dirty="0">
                <a:solidFill>
                  <a:prstClr val="black"/>
                </a:solidFill>
              </a:rPr>
              <a:t>스마트폰으로 인한 건강 악화를 최종 융합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solidFill>
                  <a:prstClr val="black"/>
                </a:solidFill>
              </a:rPr>
              <a:t>개선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스마트폰으로 인한 건강 악화 이유를 분할하여 나열하고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dirty="0">
                <a:solidFill>
                  <a:prstClr val="black"/>
                </a:solidFill>
              </a:rPr>
              <a:t>각각을 해결하여 최종적으로 전체적인 악화 문제를 해결 및 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dirty="0">
                <a:solidFill>
                  <a:prstClr val="black"/>
                </a:solidFill>
              </a:rPr>
              <a:t>건강 회복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036F0-9A5E-3801-5B6B-05A5A681F43F}"/>
              </a:ext>
            </a:extLst>
          </p:cNvPr>
          <p:cNvSpPr txBox="1"/>
          <p:nvPr/>
        </p:nvSpPr>
        <p:spPr>
          <a:xfrm>
            <a:off x="1726067" y="183262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b="1" dirty="0">
                <a:solidFill>
                  <a:prstClr val="black"/>
                </a:solidFill>
              </a:rPr>
              <a:t>문제 정의 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8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2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4F85AD-D5AF-345C-C5D2-F89F38C5A241}"/>
              </a:ext>
            </a:extLst>
          </p:cNvPr>
          <p:cNvSpPr/>
          <p:nvPr/>
        </p:nvSpPr>
        <p:spPr>
          <a:xfrm>
            <a:off x="946314" y="1994697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EDF6-A6D9-E079-6739-9617BA5657DC}"/>
              </a:ext>
            </a:extLst>
          </p:cNvPr>
          <p:cNvSpPr txBox="1"/>
          <p:nvPr/>
        </p:nvSpPr>
        <p:spPr>
          <a:xfrm>
            <a:off x="1678851" y="2129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검토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AC7BD-9379-8C03-E7C8-92563EACF834}"/>
              </a:ext>
            </a:extLst>
          </p:cNvPr>
          <p:cNvSpPr txBox="1"/>
          <p:nvPr/>
        </p:nvSpPr>
        <p:spPr>
          <a:xfrm>
            <a:off x="918803" y="3020033"/>
            <a:ext cx="731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prstClr val="black"/>
                </a:solidFill>
                <a:latin typeface="+mj-lt"/>
              </a:rPr>
              <a:t>문제 생성 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브레인스토밍과 </a:t>
            </a:r>
            <a:r>
              <a:rPr lang="ko-KR" altLang="en-US" dirty="0" err="1">
                <a:solidFill>
                  <a:prstClr val="black"/>
                </a:solidFill>
                <a:latin typeface="+mj-lt"/>
              </a:rPr>
              <a:t>히치하이킹으로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 문제를 나열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prstClr val="black"/>
                </a:solidFill>
                <a:latin typeface="+mj-lt"/>
              </a:rPr>
              <a:t>문제 평가 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각 문제에 알맞은 그룹 네임을 선택하여 그룹화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prstClr val="black"/>
                </a:solidFill>
                <a:latin typeface="+mj-lt"/>
              </a:rPr>
              <a:t>문제 선정 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핵심적인 문제를 파악하여 최종적인 문제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선정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prstClr val="black"/>
                </a:solidFill>
                <a:latin typeface="+mj-lt"/>
              </a:rPr>
              <a:t>문제 융합 및 개선 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다른 항목과 융합하고 분할하여 개선방법 모색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그룹 199"/>
          <p:cNvGrpSpPr/>
          <p:nvPr/>
        </p:nvGrpSpPr>
        <p:grpSpPr>
          <a:xfrm>
            <a:off x="2848963" y="2550869"/>
            <a:ext cx="3446073" cy="2037818"/>
            <a:chOff x="4375633" y="2345288"/>
            <a:chExt cx="3446073" cy="2037818"/>
          </a:xfrm>
        </p:grpSpPr>
        <p:sp>
          <p:nvSpPr>
            <p:cNvPr id="186" name="직사각형 185"/>
            <p:cNvSpPr/>
            <p:nvPr/>
          </p:nvSpPr>
          <p:spPr>
            <a:xfrm>
              <a:off x="5777199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375633" y="3059667"/>
              <a:ext cx="34460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Idea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Development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44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83492-75A6-BB36-8FC8-F3D945B801C0}"/>
              </a:ext>
            </a:extLst>
          </p:cNvPr>
          <p:cNvSpPr/>
          <p:nvPr/>
        </p:nvSpPr>
        <p:spPr>
          <a:xfrm>
            <a:off x="946950" y="1701039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F7C802-CE49-840D-E4B6-4164282EF3AB}"/>
              </a:ext>
            </a:extLst>
          </p:cNvPr>
          <p:cNvSpPr/>
          <p:nvPr/>
        </p:nvSpPr>
        <p:spPr>
          <a:xfrm>
            <a:off x="946950" y="2528945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5736A-38E0-7C55-6F5B-67BA5929F4EB}"/>
              </a:ext>
            </a:extLst>
          </p:cNvPr>
          <p:cNvSpPr txBox="1"/>
          <p:nvPr/>
        </p:nvSpPr>
        <p:spPr>
          <a:xfrm>
            <a:off x="917144" y="3438727"/>
            <a:ext cx="394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</a:rPr>
              <a:t>스마트폰 금지구역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2. </a:t>
            </a:r>
            <a:r>
              <a:rPr lang="ko-KR" altLang="en-US" sz="2000" dirty="0">
                <a:solidFill>
                  <a:prstClr val="black"/>
                </a:solidFill>
              </a:rPr>
              <a:t>스마트폰 사용을 줄임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3. </a:t>
            </a:r>
            <a:r>
              <a:rPr lang="ko-KR" altLang="en-US" sz="2000" dirty="0">
                <a:solidFill>
                  <a:prstClr val="black"/>
                </a:solidFill>
              </a:rPr>
              <a:t>대체품</a:t>
            </a:r>
            <a:r>
              <a:rPr lang="en-US" altLang="ko-KR" sz="2000" dirty="0">
                <a:solidFill>
                  <a:prstClr val="black"/>
                </a:solidFill>
              </a:rPr>
              <a:t>(PC, TV)</a:t>
            </a:r>
            <a:r>
              <a:rPr lang="ko-KR" altLang="en-US" sz="2000" dirty="0">
                <a:solidFill>
                  <a:prstClr val="black"/>
                </a:solidFill>
              </a:rPr>
              <a:t>을 찾는다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4. </a:t>
            </a:r>
            <a:r>
              <a:rPr lang="ko-KR" altLang="en-US" sz="2000" dirty="0">
                <a:solidFill>
                  <a:prstClr val="black"/>
                </a:solidFill>
              </a:rPr>
              <a:t>어플로 휴대폰 이용시간 차단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</a:rPr>
              <a:t>여가생활 즐기기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6. </a:t>
            </a:r>
            <a:r>
              <a:rPr lang="ko-KR" altLang="en-US" sz="2000" dirty="0">
                <a:solidFill>
                  <a:prstClr val="black"/>
                </a:solidFill>
              </a:rPr>
              <a:t>비행형 휴대폰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847D9-E5B3-E2AA-281F-3D61D2351D28}"/>
              </a:ext>
            </a:extLst>
          </p:cNvPr>
          <p:cNvSpPr txBox="1"/>
          <p:nvPr/>
        </p:nvSpPr>
        <p:spPr>
          <a:xfrm>
            <a:off x="4679156" y="3419273"/>
            <a:ext cx="3911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7. </a:t>
            </a:r>
            <a:r>
              <a:rPr lang="ko-KR" altLang="en-US" sz="2000" dirty="0">
                <a:solidFill>
                  <a:prstClr val="black"/>
                </a:solidFill>
              </a:rPr>
              <a:t>휴대폰 경량화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8. </a:t>
            </a:r>
            <a:r>
              <a:rPr lang="ko-KR" altLang="en-US" sz="2000" dirty="0">
                <a:solidFill>
                  <a:prstClr val="black"/>
                </a:solidFill>
              </a:rPr>
              <a:t>손목 보호대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9. </a:t>
            </a:r>
            <a:r>
              <a:rPr lang="ko-KR" altLang="en-US" sz="2000" dirty="0">
                <a:solidFill>
                  <a:prstClr val="black"/>
                </a:solidFill>
              </a:rPr>
              <a:t>휴대폰 거치대 사용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10. </a:t>
            </a:r>
            <a:r>
              <a:rPr lang="ko-KR" altLang="en-US" sz="2000" dirty="0">
                <a:solidFill>
                  <a:prstClr val="black"/>
                </a:solidFill>
              </a:rPr>
              <a:t>휴대폰 장시간 사용 시          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 fontAlgn="base" latinLnBrk="0"/>
            <a:r>
              <a:rPr lang="ko-KR" altLang="en-US" sz="2000" dirty="0">
                <a:solidFill>
                  <a:prstClr val="black"/>
                </a:solidFill>
              </a:rPr>
              <a:t>  앱에서 스트레칭 및 휴식 권고</a:t>
            </a:r>
          </a:p>
          <a:p>
            <a:pPr lvl="0" fontAlgn="base" latinLnBrk="0"/>
            <a:r>
              <a:rPr lang="en-US" altLang="ko-KR" sz="2000" dirty="0">
                <a:solidFill>
                  <a:prstClr val="black"/>
                </a:solidFill>
              </a:rPr>
              <a:t>11. </a:t>
            </a:r>
            <a:r>
              <a:rPr lang="ko-KR" altLang="en-US" sz="2000" dirty="0" err="1">
                <a:solidFill>
                  <a:prstClr val="black"/>
                </a:solidFill>
              </a:rPr>
              <a:t>블루라이트</a:t>
            </a:r>
            <a:r>
              <a:rPr lang="ko-KR" altLang="en-US" sz="2000" dirty="0">
                <a:solidFill>
                  <a:prstClr val="black"/>
                </a:solidFill>
              </a:rPr>
              <a:t> 필름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7E4E-0F02-5852-7A54-50F9AE01B334}"/>
              </a:ext>
            </a:extLst>
          </p:cNvPr>
          <p:cNvSpPr txBox="1"/>
          <p:nvPr/>
        </p:nvSpPr>
        <p:spPr>
          <a:xfrm>
            <a:off x="1679487" y="266404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아이디어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2BED5-36D9-E39D-D6A5-49288E887893}"/>
              </a:ext>
            </a:extLst>
          </p:cNvPr>
          <p:cNvSpPr txBox="1"/>
          <p:nvPr/>
        </p:nvSpPr>
        <p:spPr>
          <a:xfrm>
            <a:off x="3333117" y="1776053"/>
            <a:ext cx="44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b="1" dirty="0">
                <a:solidFill>
                  <a:srgbClr val="FF0000"/>
                </a:solidFill>
              </a:rPr>
              <a:t>스마트폰으로 인한 건강 악화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F2A72-F41F-15FD-AF3A-E6A2E4193C9A}"/>
              </a:ext>
            </a:extLst>
          </p:cNvPr>
          <p:cNvSpPr txBox="1"/>
          <p:nvPr/>
        </p:nvSpPr>
        <p:spPr>
          <a:xfrm>
            <a:off x="1637083" y="1832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문제 정의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133EE57-E5BE-FDA0-9303-6E4E18254FAE}"/>
              </a:ext>
            </a:extLst>
          </p:cNvPr>
          <p:cNvSpPr/>
          <p:nvPr/>
        </p:nvSpPr>
        <p:spPr>
          <a:xfrm>
            <a:off x="2888588" y="1919992"/>
            <a:ext cx="367812" cy="140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2" grpId="0"/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F7C802-CE49-840D-E4B6-4164282EF3AB}"/>
              </a:ext>
            </a:extLst>
          </p:cNvPr>
          <p:cNvSpPr/>
          <p:nvPr/>
        </p:nvSpPr>
        <p:spPr>
          <a:xfrm>
            <a:off x="959143" y="1669535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7E4E-0F02-5852-7A54-50F9AE01B334}"/>
              </a:ext>
            </a:extLst>
          </p:cNvPr>
          <p:cNvSpPr txBox="1"/>
          <p:nvPr/>
        </p:nvSpPr>
        <p:spPr>
          <a:xfrm>
            <a:off x="1691680" y="18046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아이디어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평가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6BCFCEA-8573-5A7D-8BCC-7DE0FD940934}"/>
              </a:ext>
            </a:extLst>
          </p:cNvPr>
          <p:cNvCxnSpPr>
            <a:cxnSpLocks/>
          </p:cNvCxnSpPr>
          <p:nvPr/>
        </p:nvCxnSpPr>
        <p:spPr>
          <a:xfrm>
            <a:off x="4572000" y="2312477"/>
            <a:ext cx="0" cy="34207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EBEF7-3B7D-A2F9-1DF0-2538E39927BC}"/>
              </a:ext>
            </a:extLst>
          </p:cNvPr>
          <p:cNvCxnSpPr>
            <a:cxnSpLocks/>
          </p:cNvCxnSpPr>
          <p:nvPr/>
        </p:nvCxnSpPr>
        <p:spPr>
          <a:xfrm>
            <a:off x="959143" y="3861048"/>
            <a:ext cx="71412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FB3FCF-760B-A08A-7E00-745801224C1F}"/>
              </a:ext>
            </a:extLst>
          </p:cNvPr>
          <p:cNvSpPr txBox="1"/>
          <p:nvPr/>
        </p:nvSpPr>
        <p:spPr>
          <a:xfrm>
            <a:off x="959143" y="2456318"/>
            <a:ext cx="361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도구 사용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손목 보호대 사용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휴대폰 거치대 사용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블루라이트</a:t>
            </a:r>
            <a:r>
              <a:rPr lang="ko-KR" altLang="en-US" dirty="0"/>
              <a:t> 필름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3BF44-8D15-7D23-51E9-41013D8792C8}"/>
              </a:ext>
            </a:extLst>
          </p:cNvPr>
          <p:cNvSpPr txBox="1"/>
          <p:nvPr/>
        </p:nvSpPr>
        <p:spPr>
          <a:xfrm>
            <a:off x="4701562" y="2456317"/>
            <a:ext cx="361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 사용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어플로 휴대폰 이용시간 차단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휴대폰 장시간 사용 시 앱에서 스트레칭 및 휴식 권고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A8EC4-F7F2-643A-4521-C2199ED5D51F}"/>
              </a:ext>
            </a:extLst>
          </p:cNvPr>
          <p:cNvSpPr txBox="1"/>
          <p:nvPr/>
        </p:nvSpPr>
        <p:spPr>
          <a:xfrm>
            <a:off x="969891" y="4001341"/>
            <a:ext cx="361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자기주도적 해결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휴대폰 사용시간 줄이기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 외 여가생활 즐기기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스마트폰 대체품 이용하기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BCB3C-4CC6-0942-60A4-807E42FC8440}"/>
              </a:ext>
            </a:extLst>
          </p:cNvPr>
          <p:cNvSpPr txBox="1"/>
          <p:nvPr/>
        </p:nvSpPr>
        <p:spPr>
          <a:xfrm>
            <a:off x="4701562" y="4013906"/>
            <a:ext cx="3757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기술적 해결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비행형 휴대폰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휴대폰 경량화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눈이 피로하지 않은 디스플레이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56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/>
      <p:bldP spid="1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83492-75A6-BB36-8FC8-F3D945B801C0}"/>
              </a:ext>
            </a:extLst>
          </p:cNvPr>
          <p:cNvSpPr/>
          <p:nvPr/>
        </p:nvSpPr>
        <p:spPr>
          <a:xfrm>
            <a:off x="946950" y="1701039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2BED5-36D9-E39D-D6A5-49288E887893}"/>
              </a:ext>
            </a:extLst>
          </p:cNvPr>
          <p:cNvSpPr txBox="1"/>
          <p:nvPr/>
        </p:nvSpPr>
        <p:spPr>
          <a:xfrm>
            <a:off x="2550005" y="3153242"/>
            <a:ext cx="404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비행형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스마트폰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A7D40-0EF0-4924-FFD7-5A504968204E}"/>
              </a:ext>
            </a:extLst>
          </p:cNvPr>
          <p:cNvSpPr txBox="1"/>
          <p:nvPr/>
        </p:nvSpPr>
        <p:spPr>
          <a:xfrm>
            <a:off x="1673367" y="18378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아이디어 </a:t>
            </a:r>
            <a:r>
              <a:rPr lang="ko-KR" altLang="en-US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선정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F7C802-CE49-840D-E4B6-4164282EF3AB}"/>
              </a:ext>
            </a:extLst>
          </p:cNvPr>
          <p:cNvSpPr/>
          <p:nvPr/>
        </p:nvSpPr>
        <p:spPr>
          <a:xfrm>
            <a:off x="929275" y="1698921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7E4E-0F02-5852-7A54-50F9AE01B334}"/>
              </a:ext>
            </a:extLst>
          </p:cNvPr>
          <p:cNvSpPr txBox="1"/>
          <p:nvPr/>
        </p:nvSpPr>
        <p:spPr>
          <a:xfrm>
            <a:off x="1661812" y="18340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아이디어 융합 및 개선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7BA70-21FE-01FD-5102-C3CD3CBF0760}"/>
              </a:ext>
            </a:extLst>
          </p:cNvPr>
          <p:cNvSpPr txBox="1"/>
          <p:nvPr/>
        </p:nvSpPr>
        <p:spPr>
          <a:xfrm>
            <a:off x="1014122" y="2375202"/>
            <a:ext cx="71157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손목 보호대 사용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휴대폰 거치대 사용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스마트폰이 날아다니면 들 필요가 없어서 손목이 아플 일이 없다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비행형 휴대폰이 사용자의 짐을 대신 들어주어서 사용자의 신체에 올 수 있는 부담을 덜어준다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어플로 휴대폰 이용시간 차단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휴대폰 사용시간 줄이기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 장시간 사용 시 스마트폰이 사용자로부터 멀리 날아가서 사용자의 과도한 스마트폰 사용을 예방한다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비상 시 호출 가능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그외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여가생활 즐기기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비행형 휴대폰으로 할 수 있는 새로운 여가 및 취미 활동을 개발한다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Idea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83492-75A6-BB36-8FC8-F3D945B801C0}"/>
              </a:ext>
            </a:extLst>
          </p:cNvPr>
          <p:cNvSpPr/>
          <p:nvPr/>
        </p:nvSpPr>
        <p:spPr>
          <a:xfrm>
            <a:off x="944881" y="2102509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A7D40-0EF0-4924-FFD7-5A504968204E}"/>
              </a:ext>
            </a:extLst>
          </p:cNvPr>
          <p:cNvSpPr txBox="1"/>
          <p:nvPr/>
        </p:nvSpPr>
        <p:spPr>
          <a:xfrm>
            <a:off x="1671298" y="2239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검토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E7013-74C9-08DE-5A8D-38C647299225}"/>
              </a:ext>
            </a:extLst>
          </p:cNvPr>
          <p:cNvSpPr txBox="1"/>
          <p:nvPr/>
        </p:nvSpPr>
        <p:spPr>
          <a:xfrm>
            <a:off x="948650" y="2989804"/>
            <a:ext cx="6824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  <a:latin typeface="+mj-lt"/>
              </a:rPr>
              <a:t>아이디어 발굴과정과 규칙에 따라 제대로 진행되었다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결과적으로 봤을 때 기술적으로 문제가 없다면 토의 과정에서 </a:t>
            </a:r>
            <a:endParaRPr lang="en-US" altLang="ko-KR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+mj-lt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+mj-lt"/>
              </a:rPr>
              <a:t>언급되었던 여러 건강 악화 문제들을 다양한 방면에서 해결할 </a:t>
            </a:r>
            <a:endParaRPr lang="en-US" altLang="ko-KR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+mj-lt"/>
              </a:rPr>
              <a:t>  수 있을 뿐만 아니라 생활상의 편의성면에서도 긍정적 효과를 </a:t>
            </a:r>
            <a:endParaRPr lang="en-US" altLang="ko-KR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+mj-lt"/>
              </a:rPr>
              <a:t>  볼 수 있을 것 같아 타당한 아이디어가 선정되었다고 생각한다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.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3766" y="2969614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  <a:endParaRPr lang="en-US" altLang="ko-KR" sz="4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3766" y="963814"/>
            <a:ext cx="7858180" cy="491969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목차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그룹 199"/>
          <p:cNvGrpSpPr/>
          <p:nvPr/>
        </p:nvGrpSpPr>
        <p:grpSpPr>
          <a:xfrm>
            <a:off x="1799021" y="2652787"/>
            <a:ext cx="5545958" cy="1545377"/>
            <a:chOff x="1624415" y="2345288"/>
            <a:chExt cx="5545958" cy="1545377"/>
          </a:xfrm>
        </p:grpSpPr>
        <p:sp>
          <p:nvSpPr>
            <p:cNvPr id="184" name="직사각형 183"/>
            <p:cNvSpPr/>
            <p:nvPr/>
          </p:nvSpPr>
          <p:spPr>
            <a:xfrm>
              <a:off x="2374647" y="2346071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624415" y="3059668"/>
              <a:ext cx="2143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Problem </a:t>
              </a:r>
            </a:p>
            <a:p>
              <a:pPr algn="ctr"/>
              <a:r>
                <a:rPr lang="en-US" altLang="ko-KR" sz="2400" b="1" dirty="0"/>
                <a:t>Development</a:t>
              </a:r>
              <a:endParaRPr lang="ko-KR" altLang="en-US" sz="2400" b="1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777199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026966" y="3059667"/>
              <a:ext cx="2143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Idea</a:t>
              </a:r>
            </a:p>
            <a:p>
              <a:pPr algn="ctr"/>
              <a:r>
                <a:rPr lang="en-US" altLang="ko-KR" sz="2400" b="1" dirty="0"/>
                <a:t>Development</a:t>
              </a:r>
              <a:endParaRPr lang="ko-KR" alt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그룹 199"/>
          <p:cNvGrpSpPr/>
          <p:nvPr/>
        </p:nvGrpSpPr>
        <p:grpSpPr>
          <a:xfrm>
            <a:off x="2848963" y="2653179"/>
            <a:ext cx="3446073" cy="2037036"/>
            <a:chOff x="973082" y="2346071"/>
            <a:chExt cx="3446073" cy="2037036"/>
          </a:xfrm>
        </p:grpSpPr>
        <p:sp>
          <p:nvSpPr>
            <p:cNvPr id="184" name="직사각형 183"/>
            <p:cNvSpPr/>
            <p:nvPr/>
          </p:nvSpPr>
          <p:spPr>
            <a:xfrm>
              <a:off x="2374647" y="2346071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73082" y="3059668"/>
              <a:ext cx="34460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Problem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Development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34EAC-2D9E-48BA-3737-0A2046DF90DA}"/>
              </a:ext>
            </a:extLst>
          </p:cNvPr>
          <p:cNvSpPr txBox="1"/>
          <p:nvPr/>
        </p:nvSpPr>
        <p:spPr>
          <a:xfrm>
            <a:off x="1759371" y="3144962"/>
            <a:ext cx="5625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무엇이 문제인지 정의하지 못한 상태로</a:t>
            </a:r>
            <a:r>
              <a:rPr lang="en-US" altLang="ko-KR" sz="2400" b="1" dirty="0"/>
              <a:t>,</a:t>
            </a:r>
          </a:p>
          <a:p>
            <a:pPr algn="ctr"/>
            <a:r>
              <a:rPr lang="ko-KR" altLang="en-US" sz="2400" b="1" dirty="0"/>
              <a:t>가장 도전해 보고싶은 하나의 문제를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정의하고자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487FD-1E6D-0EBE-1FB3-C9AD0BA2947C}"/>
              </a:ext>
            </a:extLst>
          </p:cNvPr>
          <p:cNvSpPr/>
          <p:nvPr/>
        </p:nvSpPr>
        <p:spPr>
          <a:xfrm>
            <a:off x="946314" y="1994697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E83FD-B400-363E-8D18-994E57174040}"/>
              </a:ext>
            </a:extLst>
          </p:cNvPr>
          <p:cNvSpPr txBox="1"/>
          <p:nvPr/>
        </p:nvSpPr>
        <p:spPr>
          <a:xfrm>
            <a:off x="1678851" y="21298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이슈 정의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3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F7C802-CE49-840D-E4B6-4164282EF3AB}"/>
              </a:ext>
            </a:extLst>
          </p:cNvPr>
          <p:cNvSpPr/>
          <p:nvPr/>
        </p:nvSpPr>
        <p:spPr>
          <a:xfrm>
            <a:off x="946314" y="1994697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5736A-38E0-7C55-6F5B-67BA5929F4EB}"/>
              </a:ext>
            </a:extLst>
          </p:cNvPr>
          <p:cNvSpPr txBox="1"/>
          <p:nvPr/>
        </p:nvSpPr>
        <p:spPr>
          <a:xfrm>
            <a:off x="1477936" y="3070278"/>
            <a:ext cx="3056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흡연구역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하늘 나는 스마트폰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전자기기 충전 귀찮음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카페인 적응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 중독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스마트폰 건강 악화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847D9-E5B3-E2AA-281F-3D61D2351D28}"/>
              </a:ext>
            </a:extLst>
          </p:cNvPr>
          <p:cNvSpPr txBox="1"/>
          <p:nvPr/>
        </p:nvSpPr>
        <p:spPr>
          <a:xfrm>
            <a:off x="4559034" y="3070278"/>
            <a:ext cx="3670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운동이 귀찮다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대학축제 주류 판매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학식의 질이 떨어짐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학교시설 예약 불편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공강시간 활용공간 부족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교실에 콘센트 부재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7E4E-0F02-5852-7A54-50F9AE01B334}"/>
              </a:ext>
            </a:extLst>
          </p:cNvPr>
          <p:cNvSpPr txBox="1"/>
          <p:nvPr/>
        </p:nvSpPr>
        <p:spPr>
          <a:xfrm>
            <a:off x="1678851" y="21298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생성</a:t>
            </a:r>
          </a:p>
        </p:txBody>
      </p:sp>
    </p:spTree>
    <p:extLst>
      <p:ext uri="{BB962C8B-B14F-4D97-AF65-F5344CB8AC3E}">
        <p14:creationId xmlns:p14="http://schemas.microsoft.com/office/powerpoint/2010/main" val="7303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6F5E9A-2405-E864-CCDB-432B6EB9D4F1}"/>
              </a:ext>
            </a:extLst>
          </p:cNvPr>
          <p:cNvSpPr/>
          <p:nvPr/>
        </p:nvSpPr>
        <p:spPr>
          <a:xfrm>
            <a:off x="2121478" y="3088765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0B4E28-18F9-FA39-6B11-AFD9512F52CD}"/>
              </a:ext>
            </a:extLst>
          </p:cNvPr>
          <p:cNvSpPr/>
          <p:nvPr/>
        </p:nvSpPr>
        <p:spPr>
          <a:xfrm>
            <a:off x="3888382" y="3077187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50F94D-7CD4-4D53-9819-F69A913AB893}"/>
              </a:ext>
            </a:extLst>
          </p:cNvPr>
          <p:cNvSpPr/>
          <p:nvPr/>
        </p:nvSpPr>
        <p:spPr>
          <a:xfrm>
            <a:off x="5652120" y="3077141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4F85AD-D5AF-345C-C5D2-F89F38C5A241}"/>
              </a:ext>
            </a:extLst>
          </p:cNvPr>
          <p:cNvSpPr/>
          <p:nvPr/>
        </p:nvSpPr>
        <p:spPr>
          <a:xfrm>
            <a:off x="946314" y="1994697"/>
            <a:ext cx="64294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EDF6-A6D9-E079-6739-9617BA5657DC}"/>
              </a:ext>
            </a:extLst>
          </p:cNvPr>
          <p:cNvSpPr txBox="1"/>
          <p:nvPr/>
        </p:nvSpPr>
        <p:spPr>
          <a:xfrm>
            <a:off x="1678851" y="21298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평가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6F5E9A-2405-E864-CCDB-432B6EB9D4F1}"/>
              </a:ext>
            </a:extLst>
          </p:cNvPr>
          <p:cNvSpPr/>
          <p:nvPr/>
        </p:nvSpPr>
        <p:spPr>
          <a:xfrm>
            <a:off x="2007361" y="1737392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사회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0B4E28-18F9-FA39-6B11-AFD9512F52CD}"/>
              </a:ext>
            </a:extLst>
          </p:cNvPr>
          <p:cNvSpPr/>
          <p:nvPr/>
        </p:nvSpPr>
        <p:spPr>
          <a:xfrm>
            <a:off x="3774265" y="1725814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생활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50F94D-7CD4-4D53-9819-F69A913AB893}"/>
              </a:ext>
            </a:extLst>
          </p:cNvPr>
          <p:cNvSpPr/>
          <p:nvPr/>
        </p:nvSpPr>
        <p:spPr>
          <a:xfrm>
            <a:off x="5538003" y="1725768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학교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C37BB9E-8E57-74C0-536B-D9C065FEC760}"/>
              </a:ext>
            </a:extLst>
          </p:cNvPr>
          <p:cNvSpPr/>
          <p:nvPr/>
        </p:nvSpPr>
        <p:spPr>
          <a:xfrm rot="10800000">
            <a:off x="2483768" y="3806100"/>
            <a:ext cx="4104456" cy="1733598"/>
          </a:xfrm>
          <a:prstGeom prst="wedgeRoundRectCallout">
            <a:avLst>
              <a:gd name="adj1" fmla="val 36600"/>
              <a:gd name="adj2" fmla="val 8114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881C0-ED45-AF1C-4440-4BAD7E2AB70B}"/>
              </a:ext>
            </a:extLst>
          </p:cNvPr>
          <p:cNvSpPr txBox="1"/>
          <p:nvPr/>
        </p:nvSpPr>
        <p:spPr>
          <a:xfrm>
            <a:off x="2794800" y="4418336"/>
            <a:ext cx="34823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</a:rPr>
              <a:t>흡연구역 관리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미흡</a:t>
            </a:r>
          </a:p>
        </p:txBody>
      </p:sp>
    </p:spTree>
    <p:extLst>
      <p:ext uri="{BB962C8B-B14F-4D97-AF65-F5344CB8AC3E}">
        <p14:creationId xmlns:p14="http://schemas.microsoft.com/office/powerpoint/2010/main" val="3907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6F5E9A-2405-E864-CCDB-432B6EB9D4F1}"/>
              </a:ext>
            </a:extLst>
          </p:cNvPr>
          <p:cNvSpPr/>
          <p:nvPr/>
        </p:nvSpPr>
        <p:spPr>
          <a:xfrm>
            <a:off x="2007361" y="1737392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0B4E28-18F9-FA39-6B11-AFD9512F52CD}"/>
              </a:ext>
            </a:extLst>
          </p:cNvPr>
          <p:cNvSpPr/>
          <p:nvPr/>
        </p:nvSpPr>
        <p:spPr>
          <a:xfrm>
            <a:off x="3774265" y="1725814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50F94D-7CD4-4D53-9819-F69A913AB893}"/>
              </a:ext>
            </a:extLst>
          </p:cNvPr>
          <p:cNvSpPr/>
          <p:nvPr/>
        </p:nvSpPr>
        <p:spPr>
          <a:xfrm>
            <a:off x="5538003" y="1725768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학교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C37BB9E-8E57-74C0-536B-D9C065FEC760}"/>
              </a:ext>
            </a:extLst>
          </p:cNvPr>
          <p:cNvSpPr/>
          <p:nvPr/>
        </p:nvSpPr>
        <p:spPr>
          <a:xfrm rot="10800000">
            <a:off x="2164519" y="3684388"/>
            <a:ext cx="4320480" cy="2129208"/>
          </a:xfrm>
          <a:prstGeom prst="wedgeRoundRectCallout">
            <a:avLst>
              <a:gd name="adj1" fmla="val -10805"/>
              <a:gd name="adj2" fmla="val 7174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881C0-ED45-AF1C-4440-4BAD7E2AB70B}"/>
              </a:ext>
            </a:extLst>
          </p:cNvPr>
          <p:cNvSpPr txBox="1"/>
          <p:nvPr/>
        </p:nvSpPr>
        <p:spPr>
          <a:xfrm>
            <a:off x="2386197" y="3779496"/>
            <a:ext cx="461395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하늘을 나는 스마트폰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전자기기 충전 귀찮음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카페인 적응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운동 귀찮음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스마트폰 중독 </a:t>
            </a:r>
            <a:r>
              <a:rPr lang="en-US" altLang="ko-KR" sz="2400" dirty="0"/>
              <a:t>/ </a:t>
            </a:r>
            <a:r>
              <a:rPr lang="ko-KR" altLang="en-US" sz="2400" dirty="0"/>
              <a:t>건강 악화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737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02280"/>
            <a:ext cx="66437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Problem Development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02280"/>
            <a:ext cx="571504" cy="36933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2778359" y="3367167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6F5E9A-2405-E864-CCDB-432B6EB9D4F1}"/>
              </a:ext>
            </a:extLst>
          </p:cNvPr>
          <p:cNvSpPr/>
          <p:nvPr/>
        </p:nvSpPr>
        <p:spPr>
          <a:xfrm>
            <a:off x="2007361" y="1737392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0B4E28-18F9-FA39-6B11-AFD9512F52CD}"/>
              </a:ext>
            </a:extLst>
          </p:cNvPr>
          <p:cNvSpPr/>
          <p:nvPr/>
        </p:nvSpPr>
        <p:spPr>
          <a:xfrm>
            <a:off x="3774265" y="1725814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50F94D-7CD4-4D53-9819-F69A913AB893}"/>
              </a:ext>
            </a:extLst>
          </p:cNvPr>
          <p:cNvSpPr/>
          <p:nvPr/>
        </p:nvSpPr>
        <p:spPr>
          <a:xfrm>
            <a:off x="5538003" y="1725768"/>
            <a:ext cx="1447799" cy="144779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학교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C37BB9E-8E57-74C0-536B-D9C065FEC760}"/>
              </a:ext>
            </a:extLst>
          </p:cNvPr>
          <p:cNvSpPr/>
          <p:nvPr/>
        </p:nvSpPr>
        <p:spPr>
          <a:xfrm rot="10800000">
            <a:off x="2007360" y="3806054"/>
            <a:ext cx="4978442" cy="1938992"/>
          </a:xfrm>
          <a:prstGeom prst="wedgeRoundRectCallout">
            <a:avLst>
              <a:gd name="adj1" fmla="val -31667"/>
              <a:gd name="adj2" fmla="val 759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881C0-ED45-AF1C-4440-4BAD7E2AB70B}"/>
              </a:ext>
            </a:extLst>
          </p:cNvPr>
          <p:cNvSpPr txBox="1"/>
          <p:nvPr/>
        </p:nvSpPr>
        <p:spPr>
          <a:xfrm>
            <a:off x="2663787" y="3828832"/>
            <a:ext cx="381642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sz="2400" dirty="0">
                <a:solidFill>
                  <a:prstClr val="black"/>
                </a:solidFill>
              </a:rPr>
              <a:t>대학 축제 주류 판매</a:t>
            </a:r>
          </a:p>
          <a:p>
            <a:pPr marL="285750" lvl="0" indent="-285750">
              <a:buFontTx/>
              <a:buChar char="-"/>
            </a:pPr>
            <a:r>
              <a:rPr lang="ko-KR" altLang="en-US" sz="2400" dirty="0">
                <a:solidFill>
                  <a:prstClr val="black"/>
                </a:solidFill>
              </a:rPr>
              <a:t>학식 질 떨어짐</a:t>
            </a:r>
          </a:p>
          <a:p>
            <a:pPr marL="285750" lvl="0" indent="-285750">
              <a:buFontTx/>
              <a:buChar char="-"/>
            </a:pPr>
            <a:r>
              <a:rPr lang="ko-KR" altLang="en-US" sz="2400" dirty="0">
                <a:solidFill>
                  <a:prstClr val="black"/>
                </a:solidFill>
              </a:rPr>
              <a:t>학교시설 예약 불편</a:t>
            </a:r>
          </a:p>
          <a:p>
            <a:pPr marL="285750" lvl="0" indent="-285750">
              <a:buFontTx/>
              <a:buChar char="-"/>
            </a:pPr>
            <a:r>
              <a:rPr lang="ko-KR" altLang="en-US" sz="2400" dirty="0">
                <a:solidFill>
                  <a:prstClr val="black"/>
                </a:solidFill>
              </a:rPr>
              <a:t>공간시간 활용공간 부족</a:t>
            </a:r>
          </a:p>
          <a:p>
            <a:pPr marL="285750" lvl="0" indent="-285750">
              <a:buFontTx/>
              <a:buChar char="-"/>
            </a:pPr>
            <a:r>
              <a:rPr lang="ko-KR" altLang="en-US" sz="2400" dirty="0">
                <a:solidFill>
                  <a:prstClr val="black"/>
                </a:solidFill>
              </a:rPr>
              <a:t>교실에 콘센트 부재</a:t>
            </a:r>
          </a:p>
        </p:txBody>
      </p:sp>
    </p:spTree>
    <p:extLst>
      <p:ext uri="{BB962C8B-B14F-4D97-AF65-F5344CB8AC3E}">
        <p14:creationId xmlns:p14="http://schemas.microsoft.com/office/powerpoint/2010/main" val="3726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567</Words>
  <Application>Microsoft Office PowerPoint</Application>
  <PresentationFormat>화면 슬라이드 쇼(4:3)</PresentationFormat>
  <Paragraphs>164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dmswnehf@naver.com</cp:lastModifiedBy>
  <cp:revision>23</cp:revision>
  <dcterms:created xsi:type="dcterms:W3CDTF">2015-10-29T02:06:13Z</dcterms:created>
  <dcterms:modified xsi:type="dcterms:W3CDTF">2022-09-24T07:10:57Z</dcterms:modified>
</cp:coreProperties>
</file>