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305" r:id="rId6"/>
    <p:sldId id="302" r:id="rId7"/>
    <p:sldId id="260" r:id="rId8"/>
    <p:sldId id="294" r:id="rId9"/>
    <p:sldId id="295" r:id="rId10"/>
    <p:sldId id="296" r:id="rId11"/>
    <p:sldId id="298" r:id="rId12"/>
    <p:sldId id="301" r:id="rId13"/>
    <p:sldId id="297" r:id="rId14"/>
    <p:sldId id="300" r:id="rId15"/>
    <p:sldId id="299" r:id="rId16"/>
    <p:sldId id="303" r:id="rId17"/>
    <p:sldId id="30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90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D3F59-DFF8-CDDB-8703-2516B8C75B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14E720-CE9C-9399-2322-6C42564F3E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9BA59-79D8-C653-9F06-7DE76854E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FEB99-6E83-44A5-86C8-A249686A2C7C}" type="datetimeFigureOut">
              <a:rPr lang="en-IN" smtClean="0"/>
              <a:t>19-09-2025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01FF0-AE57-B27A-FBF3-0BED7E817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054F10-542A-D265-1F70-A06C6B35F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CC1CE-80BC-450E-9615-21F42C4867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693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C5F36-4400-140C-68A1-7CD56A21C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3EC0EB-0CEC-F80F-739A-6E4B8AE5A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36AE5-CFCE-A91E-EE57-07B3B108D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FEB99-6E83-44A5-86C8-A249686A2C7C}" type="datetimeFigureOut">
              <a:rPr lang="en-IN" smtClean="0"/>
              <a:t>19-09-2025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A0BA9-3669-861C-58B4-B8B278F84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9747F-EF85-F4CA-C53B-6E16DB546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CC1CE-80BC-450E-9615-21F42C4867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9119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F546F7-F454-BD5D-26D4-EAB03AF28D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A79E6-5473-C183-6DBD-F8ED7A2ED2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A1EB84-543A-046C-9464-CC769A7EA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FEB99-6E83-44A5-86C8-A249686A2C7C}" type="datetimeFigureOut">
              <a:rPr lang="en-IN" smtClean="0"/>
              <a:t>19-09-2025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F931B-0568-39E5-E65B-6EE0A7557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67D40E-2391-CFAE-5ABD-6AF185464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CC1CE-80BC-450E-9615-21F42C4867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2516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DDAF7-3359-0512-36BE-56364F6A1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26A06-8C17-647C-FF2D-A67B1AF7E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B7575-14F8-2797-8D6D-0418144AF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FEB99-6E83-44A5-86C8-A249686A2C7C}" type="datetimeFigureOut">
              <a:rPr lang="en-IN" smtClean="0"/>
              <a:t>19-09-2025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7FCC2-4ECF-EC89-CCCC-FD84F0098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D1FA6-F646-8666-9C1B-32073788A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CC1CE-80BC-450E-9615-21F42C4867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8878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B26A3-5265-D762-5725-595F17CD1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BD5B05-4178-EEE6-59CD-958367CACE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6A3B5-5526-A908-4327-1AE504459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FEB99-6E83-44A5-86C8-A249686A2C7C}" type="datetimeFigureOut">
              <a:rPr lang="en-IN" smtClean="0"/>
              <a:t>19-09-2025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1A181-A043-471D-BE7A-CFBBC1332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A8AA8-8AB1-3D0F-2F92-E1A5B97F9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CC1CE-80BC-450E-9615-21F42C4867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1915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487D6-C036-76A7-64C9-8F70ADA8F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C63A7-3211-9ADB-8CFA-B4BEB7A651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D9F544-8378-029A-D92F-A57D8C5148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0CF317-0DF1-A72F-1006-F9D66521D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FEB99-6E83-44A5-86C8-A249686A2C7C}" type="datetimeFigureOut">
              <a:rPr lang="en-IN" smtClean="0"/>
              <a:t>19-09-2025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373AC8-F0AA-D9C3-DC01-001A733F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A78086-5ABA-6391-D84A-6F0565BD2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CC1CE-80BC-450E-9615-21F42C4867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280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EEA28-5B33-D170-D6F7-32FF1199A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AE90B4-EF65-5039-559D-3BB5372076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936225-8C54-781C-AE8A-907AED5CCF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6C4191-5473-9570-0B3F-30EB005460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FEF41B-76BD-C112-E8AE-F2797179AD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31C48E-F0F7-1419-4CD9-55DFEA148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FEB99-6E83-44A5-86C8-A249686A2C7C}" type="datetimeFigureOut">
              <a:rPr lang="en-IN" smtClean="0"/>
              <a:t>19-09-2025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653972-C4E2-36DA-3B66-B94F88E91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B2A194-A323-6370-767D-122741AF3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CC1CE-80BC-450E-9615-21F42C4867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8091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801DD-A936-9251-A193-30EA426B3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8FCBA9-B81B-5C10-8842-8637AB0CD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FEB99-6E83-44A5-86C8-A249686A2C7C}" type="datetimeFigureOut">
              <a:rPr lang="en-IN" smtClean="0"/>
              <a:t>19-09-2025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0C1319-5550-3F05-B5CC-A4CD9684E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B02891-389D-F702-E008-D151C9568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CC1CE-80BC-450E-9615-21F42C4867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507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10B8D8-4513-1FE0-6DE5-EF75C6B1B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FEB99-6E83-44A5-86C8-A249686A2C7C}" type="datetimeFigureOut">
              <a:rPr lang="en-IN" smtClean="0"/>
              <a:t>19-09-2025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92904A-6B6F-D542-9FB2-0FF1B8B0A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7068CB-D2F4-EAE2-B487-0D9A8C514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CC1CE-80BC-450E-9615-21F42C4867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5815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DA424-9164-08F8-4B37-4935F2D00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2478F-40A1-9D50-3779-58D48E069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5F07E1-F2F5-BE37-449C-AF57F63BA1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E4CD51-5388-A549-0B31-F634A930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FEB99-6E83-44A5-86C8-A249686A2C7C}" type="datetimeFigureOut">
              <a:rPr lang="en-IN" smtClean="0"/>
              <a:t>19-09-2025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281BAF-E30E-0029-01EC-A9226DF54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357C21-2D40-F2A9-C313-FA24A0A12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CC1CE-80BC-450E-9615-21F42C4867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4684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C847C-5201-653F-3F4F-4405C1549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49BF45-A77C-C39C-645E-205E5A37C6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684FEC-5566-7304-BB22-3134BE0DC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3FE9DE-CBEB-8C7D-8815-DE48853D1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FEB99-6E83-44A5-86C8-A249686A2C7C}" type="datetimeFigureOut">
              <a:rPr lang="en-IN" smtClean="0"/>
              <a:t>19-09-2025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EA74C3-2C7D-D5CB-4994-1B9AFA450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976163-041D-ECDB-32B2-F0FD57BED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CC1CE-80BC-450E-9615-21F42C4867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4716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98C5B3-9212-1BCA-CBD2-B0DCCF8ED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703517-4B31-413A-D336-EBE76713C7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D0951-1964-BFB4-C08B-DB13681C4C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FEB99-6E83-44A5-86C8-A249686A2C7C}" type="datetimeFigureOut">
              <a:rPr lang="en-IN" smtClean="0"/>
              <a:t>19-09-2025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4FCAC2-92FF-A82B-8783-D586E14DA0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B7154-38F4-457E-69D5-3F0F5B501D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CC1CE-80BC-450E-9615-21F42C4867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21390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-scm.com/downloads/win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mailto:Imsherlocked@gmail.com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F8A67-1EC3-2918-E410-F908B3FAF2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1120" y="1645920"/>
            <a:ext cx="9144000" cy="1655763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92D050"/>
                </a:solidFill>
              </a:rPr>
              <a:t>Introduction about                    GIT &amp; GIT HUB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7FDF22-B047-FB2A-EEC0-A2199BAF37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25440" y="5628640"/>
            <a:ext cx="6614160" cy="848360"/>
          </a:xfrm>
        </p:spPr>
        <p:txBody>
          <a:bodyPr/>
          <a:lstStyle/>
          <a:p>
            <a:pPr algn="r"/>
            <a:r>
              <a:rPr lang="en-IN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KICE Infosystems- Tirupur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129173-7C1A-EB16-DDEE-FA7820187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494" y="3974957"/>
            <a:ext cx="6835732" cy="1653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262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3A2EB6-7786-E35B-909C-50B220CD42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950C2-2D45-132E-158B-8B89D9DC6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42556"/>
            <a:ext cx="9956800" cy="1143000"/>
          </a:xfrm>
        </p:spPr>
        <p:txBody>
          <a:bodyPr>
            <a:normAutofit fontScale="90000"/>
          </a:bodyPr>
          <a:lstStyle/>
          <a:p>
            <a:r>
              <a:rPr lang="en-US" sz="5333" dirty="0">
                <a:solidFill>
                  <a:srgbClr val="FFFF00"/>
                </a:solidFill>
              </a:rPr>
              <a:t>Clone the GitHub Repository to Your PC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E4B37-2521-30F8-273F-0C7B93E394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3521" y="2199641"/>
            <a:ext cx="11358879" cy="4350384"/>
          </a:xfrm>
        </p:spPr>
        <p:txBody>
          <a:bodyPr>
            <a:normAutofit/>
          </a:bodyPr>
          <a:lstStyle/>
          <a:p>
            <a:r>
              <a:rPr lang="en-US" dirty="0"/>
              <a:t>git clone https://github.com/yourusername/my-first-repo.git</a:t>
            </a:r>
          </a:p>
          <a:p>
            <a:endParaRPr lang="en-US" dirty="0"/>
          </a:p>
          <a:p>
            <a:r>
              <a:rPr lang="en-US" dirty="0"/>
              <a:t>( here repo folder is created in your local directory)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5AEC17-1606-A8CD-A014-00001E900B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82756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078E12-8604-7542-B6B1-09B3302D8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85376" y="4767263"/>
            <a:ext cx="50142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7918391-D411-FE40-AAD7-861AE5233E0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805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9A6C69-9063-FCF7-0658-CCA52C2F4F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8E071-6CE5-AC0D-4384-4319A147A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42556"/>
            <a:ext cx="9956800" cy="1143000"/>
          </a:xfrm>
        </p:spPr>
        <p:txBody>
          <a:bodyPr>
            <a:normAutofit/>
          </a:bodyPr>
          <a:lstStyle/>
          <a:p>
            <a:r>
              <a:rPr lang="en-US" sz="5333" dirty="0">
                <a:solidFill>
                  <a:srgbClr val="FFFF00"/>
                </a:solidFill>
              </a:rPr>
              <a:t>Create and Save a New File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FE9F9-B700-2C0C-78A1-9E75CA77F0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6560" y="1732281"/>
            <a:ext cx="11358879" cy="4350384"/>
          </a:xfrm>
        </p:spPr>
        <p:txBody>
          <a:bodyPr>
            <a:normAutofit/>
          </a:bodyPr>
          <a:lstStyle/>
          <a:p>
            <a:r>
              <a:rPr lang="en-US" dirty="0"/>
              <a:t>In VS Code, right-click folder → New File</a:t>
            </a:r>
          </a:p>
          <a:p>
            <a:endParaRPr lang="en-US" dirty="0"/>
          </a:p>
          <a:p>
            <a:r>
              <a:rPr lang="en-US" dirty="0"/>
              <a:t>Name it (e.g., sample.py)</a:t>
            </a:r>
          </a:p>
          <a:p>
            <a:endParaRPr lang="en-US" dirty="0"/>
          </a:p>
          <a:p>
            <a:r>
              <a:rPr lang="en-US" dirty="0"/>
              <a:t>Add content → Save the file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6ADCC-5FAE-313F-2654-998C9D06C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82756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3EE399-DE04-50A0-4FFA-E25D6723B7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85376" y="4767263"/>
            <a:ext cx="50142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7918391-D411-FE40-AAD7-861AE5233E0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617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683474B-9EAA-9751-9406-4BDFF1214CD5}"/>
              </a:ext>
            </a:extLst>
          </p:cNvPr>
          <p:cNvSpPr txBox="1">
            <a:spLocks/>
          </p:cNvSpPr>
          <p:nvPr/>
        </p:nvSpPr>
        <p:spPr>
          <a:xfrm>
            <a:off x="457200" y="98645"/>
            <a:ext cx="7467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FFFF00"/>
                </a:solidFill>
              </a:rPr>
              <a:t>Creating a Repository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12F70EB-B03A-472E-423A-6C731C7EAA98}"/>
              </a:ext>
            </a:extLst>
          </p:cNvPr>
          <p:cNvSpPr txBox="1">
            <a:spLocks/>
          </p:cNvSpPr>
          <p:nvPr/>
        </p:nvSpPr>
        <p:spPr>
          <a:xfrm>
            <a:off x="457200" y="940355"/>
            <a:ext cx="10261600" cy="52572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CA" sz="1800" dirty="0"/>
              <a:t>$ </a:t>
            </a:r>
            <a:r>
              <a:rPr lang="en-CA" sz="2000" dirty="0" err="1"/>
              <a:t>mkdir</a:t>
            </a:r>
            <a:r>
              <a:rPr lang="en-CA" sz="2000" dirty="0"/>
              <a:t> </a:t>
            </a:r>
            <a:r>
              <a:rPr lang="en-CA" sz="2000" dirty="0" err="1"/>
              <a:t>gitlab</a:t>
            </a:r>
            <a:r>
              <a:rPr lang="en-CA" sz="2000" dirty="0"/>
              <a:t> (make a directory - repository)</a:t>
            </a:r>
          </a:p>
          <a:p>
            <a:pPr>
              <a:lnSpc>
                <a:spcPct val="150000"/>
              </a:lnSpc>
            </a:pPr>
            <a:r>
              <a:rPr lang="en-CA" sz="2000" dirty="0"/>
              <a:t>$ </a:t>
            </a:r>
            <a:r>
              <a:rPr lang="en-CA" sz="2000" dirty="0">
                <a:solidFill>
                  <a:srgbClr val="FF0000"/>
                </a:solidFill>
              </a:rPr>
              <a:t>cd </a:t>
            </a:r>
            <a:r>
              <a:rPr lang="en-CA" sz="2000" dirty="0" err="1"/>
              <a:t>gitlab</a:t>
            </a:r>
            <a:endParaRPr lang="en-CA" sz="2000" dirty="0"/>
          </a:p>
          <a:p>
            <a:pPr>
              <a:lnSpc>
                <a:spcPct val="150000"/>
              </a:lnSpc>
            </a:pPr>
            <a:r>
              <a:rPr lang="en-CA" sz="2000" dirty="0"/>
              <a:t>$ git </a:t>
            </a:r>
            <a:r>
              <a:rPr lang="en-CA" sz="2000" dirty="0" err="1"/>
              <a:t>init</a:t>
            </a:r>
            <a:r>
              <a:rPr lang="en-CA" sz="2000" dirty="0"/>
              <a:t> (to initialise git)</a:t>
            </a:r>
          </a:p>
          <a:p>
            <a:pPr>
              <a:lnSpc>
                <a:spcPct val="150000"/>
              </a:lnSpc>
            </a:pPr>
            <a:r>
              <a:rPr lang="en-CA" sz="2000" dirty="0"/>
              <a:t>$ vim readme.md (Press ‘</a:t>
            </a:r>
            <a:r>
              <a:rPr lang="en-CA" sz="2000" dirty="0" err="1"/>
              <a:t>i</a:t>
            </a:r>
            <a:r>
              <a:rPr lang="en-CA" sz="2000" dirty="0"/>
              <a:t>’ to go to insert mode, press ’escape’ to come out of insert mode. Press ‘:x’ to save and exit)</a:t>
            </a:r>
          </a:p>
          <a:p>
            <a:pPr>
              <a:lnSpc>
                <a:spcPct val="150000"/>
              </a:lnSpc>
            </a:pPr>
            <a:r>
              <a:rPr lang="en-CA" sz="2000" dirty="0"/>
              <a:t>$ ls (to list items)</a:t>
            </a:r>
          </a:p>
          <a:p>
            <a:pPr>
              <a:lnSpc>
                <a:spcPct val="150000"/>
              </a:lnSpc>
            </a:pPr>
            <a:r>
              <a:rPr lang="en-CA" sz="2000" dirty="0"/>
              <a:t>$ ls -a (to show hidden directory)</a:t>
            </a:r>
          </a:p>
          <a:p>
            <a:pPr>
              <a:lnSpc>
                <a:spcPct val="150000"/>
              </a:lnSpc>
            </a:pPr>
            <a:r>
              <a:rPr lang="en-CA" sz="2000" dirty="0"/>
              <a:t>$ git status (to show on which branch are you)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$ git add . (sends file to staging area)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$ git commit -m “my initial commit” (sends file to local repo)</a:t>
            </a:r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821B0152-F64F-447E-4BA9-2E83B215D7FF}"/>
              </a:ext>
            </a:extLst>
          </p:cNvPr>
          <p:cNvSpPr txBox="1">
            <a:spLocks/>
          </p:cNvSpPr>
          <p:nvPr/>
        </p:nvSpPr>
        <p:spPr>
          <a:xfrm>
            <a:off x="5182756" y="4767263"/>
            <a:ext cx="2895600" cy="2738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433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47007D-08F8-8E37-77DB-AF22D81F7B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4DE6E-665A-3693-7A84-D425D4FAD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42556"/>
            <a:ext cx="9956800" cy="1143000"/>
          </a:xfrm>
        </p:spPr>
        <p:txBody>
          <a:bodyPr>
            <a:normAutofit/>
          </a:bodyPr>
          <a:lstStyle/>
          <a:p>
            <a:r>
              <a:rPr lang="en-US" sz="5333" dirty="0">
                <a:solidFill>
                  <a:srgbClr val="FFFF00"/>
                </a:solidFill>
              </a:rPr>
              <a:t>Open the Cloned Repo in VS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84BCE-DBFF-9BD6-E020-302DE8732E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3521" y="2199641"/>
            <a:ext cx="11358879" cy="435038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Open Visual Studio Code</a:t>
            </a:r>
          </a:p>
          <a:p>
            <a:endParaRPr lang="en-US" dirty="0"/>
          </a:p>
          <a:p>
            <a:r>
              <a:rPr lang="en-US" dirty="0"/>
              <a:t>Click File &gt; Open Folder</a:t>
            </a:r>
          </a:p>
          <a:p>
            <a:endParaRPr lang="en-US" dirty="0"/>
          </a:p>
          <a:p>
            <a:r>
              <a:rPr lang="en-US" dirty="0"/>
              <a:t>Choose your cloned my-first-repo folder</a:t>
            </a:r>
          </a:p>
          <a:p>
            <a:endParaRPr lang="en-US" dirty="0"/>
          </a:p>
          <a:p>
            <a:r>
              <a:rPr lang="en-US" dirty="0"/>
              <a:t>Start coding!</a:t>
            </a:r>
          </a:p>
          <a:p>
            <a:endParaRPr lang="en-US" dirty="0"/>
          </a:p>
          <a:p>
            <a:r>
              <a:rPr lang="en-US" dirty="0"/>
              <a:t>new terminal-- git status</a:t>
            </a:r>
          </a:p>
          <a:p>
            <a:endParaRPr lang="en-US" dirty="0"/>
          </a:p>
          <a:p>
            <a:r>
              <a:rPr lang="en-US" dirty="0"/>
              <a:t>(check git status)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ED9184-AB50-C3C4-A1F5-D9F4943F27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82756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CFF599-F391-39AD-E403-62C50D14FB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85376" y="4767263"/>
            <a:ext cx="50142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7918391-D411-FE40-AAD7-861AE5233E0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401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9D8AE0-56A0-1B6C-1DEB-C763DF3A8B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35146-D500-1678-7C9B-E50D7908F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42556"/>
            <a:ext cx="9956800" cy="1143000"/>
          </a:xfrm>
        </p:spPr>
        <p:txBody>
          <a:bodyPr>
            <a:normAutofit/>
          </a:bodyPr>
          <a:lstStyle/>
          <a:p>
            <a:r>
              <a:rPr lang="en-US" sz="5333" dirty="0">
                <a:solidFill>
                  <a:srgbClr val="FFFF00"/>
                </a:solidFill>
              </a:rPr>
              <a:t>Create and Save a New File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9A8CC-DF00-8E36-0EE1-D32A3780CD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6560" y="1732281"/>
            <a:ext cx="11358879" cy="4350384"/>
          </a:xfrm>
        </p:spPr>
        <p:txBody>
          <a:bodyPr>
            <a:normAutofit/>
          </a:bodyPr>
          <a:lstStyle/>
          <a:p>
            <a:r>
              <a:rPr lang="en-US" dirty="0"/>
              <a:t>In VS Code, right-click folder → New File</a:t>
            </a:r>
          </a:p>
          <a:p>
            <a:endParaRPr lang="en-US" dirty="0"/>
          </a:p>
          <a:p>
            <a:r>
              <a:rPr lang="en-US" dirty="0"/>
              <a:t>Name it (e.g., sample.py)</a:t>
            </a:r>
          </a:p>
          <a:p>
            <a:endParaRPr lang="en-US" dirty="0"/>
          </a:p>
          <a:p>
            <a:r>
              <a:rPr lang="en-US" dirty="0"/>
              <a:t>Add content → Save the file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77B75E-F201-D889-EDB8-E786BC1896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82756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7617ED-8466-9DA8-2CB3-F1C4B5A82B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85376" y="4767263"/>
            <a:ext cx="50142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7918391-D411-FE40-AAD7-861AE5233E0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7105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D8061C-E515-B001-BD7A-C8D6FDDC79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419A3-10D0-AD78-4189-DF2A7BB63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42556"/>
            <a:ext cx="9956800" cy="1143000"/>
          </a:xfrm>
        </p:spPr>
        <p:txBody>
          <a:bodyPr>
            <a:normAutofit/>
          </a:bodyPr>
          <a:lstStyle/>
          <a:p>
            <a:r>
              <a:rPr lang="en-US" sz="5333" dirty="0">
                <a:solidFill>
                  <a:srgbClr val="FFFF00"/>
                </a:solidFill>
              </a:rPr>
              <a:t>Add and Commit the File Using Git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A300E-57D9-7BC4-5213-F980C99FBF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6560" y="1732281"/>
            <a:ext cx="11358879" cy="4350384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git add sample.py</a:t>
            </a:r>
          </a:p>
          <a:p>
            <a:endParaRPr lang="en-US" dirty="0"/>
          </a:p>
          <a:p>
            <a:r>
              <a:rPr lang="en-US" dirty="0"/>
              <a:t>git commit -m "Added sample.py"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git push origin main	(push this file into Git)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348A21-CE86-6C5F-3298-B4D4CD3680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82756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690818-57B2-5D0A-32E2-1FA186E902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85376" y="4767263"/>
            <a:ext cx="50142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7918391-D411-FE40-AAD7-861AE5233E0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5410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D6FCC9-6823-E34D-CD42-379FEAE031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F82E4-9AF5-E810-FF27-260547BCD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42556"/>
            <a:ext cx="9956800" cy="1143000"/>
          </a:xfrm>
        </p:spPr>
        <p:txBody>
          <a:bodyPr>
            <a:normAutofit/>
          </a:bodyPr>
          <a:lstStyle/>
          <a:p>
            <a:r>
              <a:rPr lang="en-US" sz="5333" dirty="0">
                <a:solidFill>
                  <a:srgbClr val="FFFF00"/>
                </a:solidFill>
              </a:rPr>
              <a:t>Common Git Commands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6A6122-FFB3-B8E1-260F-B73C627CFD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82756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D9D8D8-A845-6D8F-A34F-5ACDF4E610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85376" y="4767263"/>
            <a:ext cx="50142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7918391-D411-FE40-AAD7-861AE5233E0E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B6F93A0-4EA0-B787-C9B5-46DB1854D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636" y="1446845"/>
            <a:ext cx="7664564" cy="4968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5602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55F6C9-78F7-6211-39C2-D11BBB4EBA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A9D83-148C-980F-7C42-6E865CCF6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42556"/>
            <a:ext cx="9956800" cy="1143000"/>
          </a:xfrm>
        </p:spPr>
        <p:txBody>
          <a:bodyPr>
            <a:normAutofit/>
          </a:bodyPr>
          <a:lstStyle/>
          <a:p>
            <a:r>
              <a:rPr lang="en-US" sz="5333" dirty="0">
                <a:solidFill>
                  <a:srgbClr val="FFFF00"/>
                </a:solidFill>
              </a:rPr>
              <a:t>Understanding Branches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5123C-B4CC-D557-E62A-D0F3A5818D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6560" y="1732281"/>
            <a:ext cx="11358879" cy="4350384"/>
          </a:xfrm>
        </p:spPr>
        <p:txBody>
          <a:bodyPr>
            <a:normAutofit/>
          </a:bodyPr>
          <a:lstStyle/>
          <a:p>
            <a:r>
              <a:rPr lang="en-US" b="1" dirty="0"/>
              <a:t>Branch</a:t>
            </a:r>
            <a:r>
              <a:rPr lang="en-US" dirty="0"/>
              <a:t>: A copy of code to experiment or develop features</a:t>
            </a:r>
          </a:p>
          <a:p>
            <a:r>
              <a:rPr lang="en-US" dirty="0"/>
              <a:t>Default branch: main or master</a:t>
            </a:r>
          </a:p>
          <a:p>
            <a:r>
              <a:rPr lang="en-IN" dirty="0"/>
              <a:t>Commands:</a:t>
            </a:r>
          </a:p>
          <a:p>
            <a:r>
              <a:rPr lang="en-IN" dirty="0"/>
              <a:t>git branch – List branches</a:t>
            </a:r>
          </a:p>
          <a:p>
            <a:r>
              <a:rPr lang="en-US" dirty="0"/>
              <a:t>git checkout -b feature – Create new branch</a:t>
            </a:r>
          </a:p>
          <a:p>
            <a:r>
              <a:rPr lang="en-IN" dirty="0"/>
              <a:t>git merge – Merge changes</a:t>
            </a:r>
            <a:endParaRPr lang="en-US" dirty="0"/>
          </a:p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9D181-33E2-7C03-7C8D-E7A933B747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82756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B6EA98-A19A-B5A0-4CE4-96DA4DA0CD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85376" y="4767263"/>
            <a:ext cx="50142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7918391-D411-FE40-AAD7-861AE5233E0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59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C169D-362A-C656-0D5A-BB1CDB023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760" y="365125"/>
            <a:ext cx="10515600" cy="1325563"/>
          </a:xfrm>
        </p:spPr>
        <p:txBody>
          <a:bodyPr/>
          <a:lstStyle/>
          <a:p>
            <a:r>
              <a:rPr lang="en-IN" dirty="0">
                <a:solidFill>
                  <a:srgbClr val="FFFF00"/>
                </a:solidFill>
              </a:rPr>
              <a:t>What is Git?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AC042-BC04-5C9B-B359-CA7581D9A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7560" y="1355565"/>
            <a:ext cx="10515600" cy="2797175"/>
          </a:xfrm>
        </p:spPr>
        <p:txBody>
          <a:bodyPr>
            <a:normAutofit/>
          </a:bodyPr>
          <a:lstStyle/>
          <a:p>
            <a:pPr algn="just">
              <a:lnSpc>
                <a:spcPct val="170000"/>
              </a:lnSpc>
            </a:pPr>
            <a:r>
              <a:rPr lang="en-US" sz="2000" dirty="0"/>
              <a:t>Git is an open-source, version control tool created in 2005 by developers working on the Linux operating system</a:t>
            </a:r>
          </a:p>
          <a:p>
            <a:endParaRPr lang="en-IN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C31A0EE-EB43-270D-EC5F-14193667EF47}"/>
              </a:ext>
            </a:extLst>
          </p:cNvPr>
          <p:cNvSpPr txBox="1">
            <a:spLocks/>
          </p:cNvSpPr>
          <p:nvPr/>
        </p:nvSpPr>
        <p:spPr>
          <a:xfrm>
            <a:off x="797560" y="244316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solidFill>
                  <a:srgbClr val="FFFF00"/>
                </a:solidFill>
              </a:rPr>
              <a:t>Why we use Git?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CA09149-A694-DFEF-3F39-E7BCA25900CA}"/>
              </a:ext>
            </a:extLst>
          </p:cNvPr>
          <p:cNvSpPr txBox="1">
            <a:spLocks/>
          </p:cNvSpPr>
          <p:nvPr/>
        </p:nvSpPr>
        <p:spPr>
          <a:xfrm>
            <a:off x="899160" y="3457730"/>
            <a:ext cx="10515600" cy="279717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70000"/>
              </a:lnSpc>
            </a:pPr>
            <a:r>
              <a:rPr lang="en-US" dirty="0"/>
              <a:t>Git is particularly useful when you and a group of people are all making changes to the same files at the same time.</a:t>
            </a:r>
          </a:p>
          <a:p>
            <a:pPr algn="just">
              <a:lnSpc>
                <a:spcPct val="170000"/>
              </a:lnSpc>
            </a:pPr>
            <a:r>
              <a:rPr lang="en-US" dirty="0"/>
              <a:t>Tracks changes in source code during software development.</a:t>
            </a:r>
          </a:p>
          <a:p>
            <a:pPr algn="just">
              <a:lnSpc>
                <a:spcPct val="170000"/>
              </a:lnSpc>
            </a:pPr>
            <a:r>
              <a:rPr lang="en-US" dirty="0"/>
              <a:t>Helps coordinate work among developers</a:t>
            </a:r>
          </a:p>
          <a:p>
            <a:pPr algn="just">
              <a:lnSpc>
                <a:spcPct val="170000"/>
              </a:lnSpc>
            </a:pPr>
            <a:r>
              <a:rPr lang="en-IN" dirty="0"/>
              <a:t>Protects against </a:t>
            </a:r>
            <a:r>
              <a:rPr lang="en-IN" b="1" dirty="0"/>
              <a:t>code loss</a:t>
            </a:r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6637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EB1C47-5053-1D78-C6A7-4889D28450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07019-5C58-125F-96DD-87766ACEC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760" y="365125"/>
            <a:ext cx="10515600" cy="1325563"/>
          </a:xfrm>
        </p:spPr>
        <p:txBody>
          <a:bodyPr/>
          <a:lstStyle/>
          <a:p>
            <a:r>
              <a:rPr lang="en-IN" dirty="0">
                <a:solidFill>
                  <a:srgbClr val="FFFF00"/>
                </a:solidFill>
              </a:rPr>
              <a:t>What is GitHub?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4F790-EDD9-9469-C6EC-B9966841D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7560" y="1355565"/>
            <a:ext cx="10515600" cy="2797175"/>
          </a:xfrm>
        </p:spPr>
        <p:txBody>
          <a:bodyPr>
            <a:normAutofit/>
          </a:bodyPr>
          <a:lstStyle/>
          <a:p>
            <a:pPr algn="just">
              <a:lnSpc>
                <a:spcPct val="170000"/>
              </a:lnSpc>
            </a:pPr>
            <a:r>
              <a:rPr lang="en-US" sz="2000" dirty="0"/>
              <a:t>GitHub is a cloud-based platform where you can store, share, and work together with others to write code.</a:t>
            </a:r>
            <a:endParaRPr lang="en-IN" sz="20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152C580-ABCD-68DA-D1DF-9071D296FD40}"/>
              </a:ext>
            </a:extLst>
          </p:cNvPr>
          <p:cNvSpPr txBox="1">
            <a:spLocks/>
          </p:cNvSpPr>
          <p:nvPr/>
        </p:nvSpPr>
        <p:spPr>
          <a:xfrm>
            <a:off x="797560" y="244316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solidFill>
                  <a:srgbClr val="FFFF00"/>
                </a:solidFill>
              </a:rPr>
              <a:t>Use of GitHub?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8AC2498-281C-045E-FA78-E588913C87F0}"/>
              </a:ext>
            </a:extLst>
          </p:cNvPr>
          <p:cNvSpPr txBox="1">
            <a:spLocks/>
          </p:cNvSpPr>
          <p:nvPr/>
        </p:nvSpPr>
        <p:spPr>
          <a:xfrm>
            <a:off x="899160" y="3457730"/>
            <a:ext cx="10515600" cy="340027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sz="2400" dirty="0"/>
              <a:t>Storing your code in a "</a:t>
            </a:r>
            <a:r>
              <a:rPr lang="en-US" sz="2400" dirty="0">
                <a:highlight>
                  <a:srgbClr val="0000FF"/>
                </a:highlight>
              </a:rPr>
              <a:t>repository</a:t>
            </a:r>
            <a:r>
              <a:rPr lang="en-US" sz="2400" dirty="0"/>
              <a:t>" on GitHub allows you to:</a:t>
            </a:r>
          </a:p>
          <a:p>
            <a:pPr algn="just">
              <a:lnSpc>
                <a:spcPct val="150000"/>
              </a:lnSpc>
            </a:pPr>
            <a:r>
              <a:rPr lang="en-US" sz="2400" b="1" dirty="0">
                <a:highlight>
                  <a:srgbClr val="0000FF"/>
                </a:highlight>
              </a:rPr>
              <a:t>Showcase or share</a:t>
            </a:r>
            <a:r>
              <a:rPr lang="en-US" sz="2400" dirty="0">
                <a:highlight>
                  <a:srgbClr val="0000FF"/>
                </a:highlight>
              </a:rPr>
              <a:t> </a:t>
            </a:r>
            <a:r>
              <a:rPr lang="en-US" sz="2400" dirty="0"/>
              <a:t>your work.</a:t>
            </a:r>
          </a:p>
          <a:p>
            <a:pPr algn="just">
              <a:lnSpc>
                <a:spcPct val="150000"/>
              </a:lnSpc>
            </a:pPr>
            <a:r>
              <a:rPr lang="en-US" sz="2400" b="1" dirty="0">
                <a:highlight>
                  <a:srgbClr val="0000FF"/>
                </a:highlight>
              </a:rPr>
              <a:t>Track and manage</a:t>
            </a:r>
            <a:r>
              <a:rPr lang="en-US" sz="2400" dirty="0">
                <a:highlight>
                  <a:srgbClr val="0000FF"/>
                </a:highlight>
              </a:rPr>
              <a:t> </a:t>
            </a:r>
            <a:r>
              <a:rPr lang="en-US" sz="2400" dirty="0"/>
              <a:t>changes to your code over time.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Let others </a:t>
            </a:r>
            <a:r>
              <a:rPr lang="en-US" sz="2400" b="1" dirty="0">
                <a:highlight>
                  <a:srgbClr val="0000FF"/>
                </a:highlight>
              </a:rPr>
              <a:t>review</a:t>
            </a:r>
            <a:r>
              <a:rPr lang="en-US" sz="2400" dirty="0">
                <a:highlight>
                  <a:srgbClr val="0000FF"/>
                </a:highlight>
              </a:rPr>
              <a:t> </a:t>
            </a:r>
            <a:r>
              <a:rPr lang="en-US" sz="2400" dirty="0"/>
              <a:t>your code, and make suggestions to improve it.</a:t>
            </a:r>
          </a:p>
          <a:p>
            <a:pPr algn="just">
              <a:lnSpc>
                <a:spcPct val="150000"/>
              </a:lnSpc>
            </a:pPr>
            <a:r>
              <a:rPr lang="en-US" sz="2400" b="1" dirty="0">
                <a:highlight>
                  <a:srgbClr val="0000FF"/>
                </a:highlight>
              </a:rPr>
              <a:t>Collaborate</a:t>
            </a:r>
            <a:r>
              <a:rPr lang="en-US" sz="2400" dirty="0"/>
              <a:t> on a shared project, without worrying that your changes will impact the work of your collaborators before you're ready to integrate them.</a:t>
            </a:r>
          </a:p>
          <a:p>
            <a:endParaRPr lang="en-US" sz="22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833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3B7CEC-D453-4E6C-FF7E-2E95A0EC4C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E88A2-39D0-24B7-1966-CB33D27B5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760" y="365125"/>
            <a:ext cx="10515600" cy="1325563"/>
          </a:xfrm>
        </p:spPr>
        <p:txBody>
          <a:bodyPr/>
          <a:lstStyle/>
          <a:p>
            <a:r>
              <a:rPr lang="en-IN" dirty="0">
                <a:solidFill>
                  <a:srgbClr val="FFFF00"/>
                </a:solidFill>
              </a:rPr>
              <a:t>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409FC-94E5-145F-DA26-372DE3102B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7560" y="1355565"/>
            <a:ext cx="10515600" cy="27971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You work on a project in Tirupur.</a:t>
            </a:r>
          </a:p>
          <a:p>
            <a:r>
              <a:rPr lang="en-US" sz="2000" dirty="0"/>
              <a:t>Your friend works in Chennai.</a:t>
            </a:r>
          </a:p>
          <a:p>
            <a:r>
              <a:rPr lang="en-US" sz="2000" dirty="0"/>
              <a:t>If you both use GitHub, you can share your project, make changes, and GitHub will </a:t>
            </a:r>
            <a:r>
              <a:rPr lang="en-US" sz="2000" b="1" dirty="0"/>
              <a:t>merge</a:t>
            </a:r>
            <a:r>
              <a:rPr lang="en-US" sz="2000" dirty="0"/>
              <a:t> the changes.</a:t>
            </a:r>
          </a:p>
          <a:p>
            <a:r>
              <a:rPr lang="en-US" sz="2000" dirty="0"/>
              <a:t>It’s like </a:t>
            </a:r>
            <a:r>
              <a:rPr lang="en-US" sz="2000" b="1" dirty="0">
                <a:highlight>
                  <a:srgbClr val="0000FF"/>
                </a:highlight>
              </a:rPr>
              <a:t>Google Drive for code</a:t>
            </a:r>
            <a:r>
              <a:rPr lang="en-US" sz="2000" dirty="0"/>
              <a:t>, but much more powerful with collaboration features.</a:t>
            </a:r>
          </a:p>
          <a:p>
            <a:pPr algn="just">
              <a:lnSpc>
                <a:spcPct val="170000"/>
              </a:lnSpc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244936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7D6409-B1F9-4496-C5D4-C90B2D89A3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41EC4-0A2B-99C2-7C54-7E245D910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720" y="15560"/>
            <a:ext cx="10515600" cy="1182688"/>
          </a:xfrm>
        </p:spPr>
        <p:txBody>
          <a:bodyPr/>
          <a:lstStyle/>
          <a:p>
            <a:r>
              <a:rPr lang="en-IN" dirty="0">
                <a:solidFill>
                  <a:srgbClr val="FFFF00"/>
                </a:solidFill>
              </a:rPr>
              <a:t>Difference B/W Git and GitHub: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02F74-78F6-9C66-DE4F-247AFF2B8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7560" y="1355565"/>
            <a:ext cx="10515600" cy="27971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pPr algn="just">
              <a:lnSpc>
                <a:spcPct val="170000"/>
              </a:lnSpc>
            </a:pPr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15C2EE-DB14-6A00-7695-2A0EF457B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540" y="1111725"/>
            <a:ext cx="7669820" cy="5643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124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9D5EF5-2251-A595-C8AC-56182F091D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0A7F7-9543-890E-C5D1-5E093BD85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760" y="365125"/>
            <a:ext cx="10515600" cy="1325563"/>
          </a:xfrm>
        </p:spPr>
        <p:txBody>
          <a:bodyPr/>
          <a:lstStyle/>
          <a:p>
            <a:r>
              <a:rPr lang="en-IN" dirty="0">
                <a:solidFill>
                  <a:srgbClr val="FFFF00"/>
                </a:solidFill>
              </a:rPr>
              <a:t>How Does it Works: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28017-559F-8D15-6DD3-69D83D9A9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7560" y="1355565"/>
            <a:ext cx="10515600" cy="27971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pPr algn="just">
              <a:lnSpc>
                <a:spcPct val="170000"/>
              </a:lnSpc>
            </a:pPr>
            <a:endParaRPr lang="en-IN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34A253-3870-4BDA-27D3-B65B8D8B0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440" y="1601395"/>
            <a:ext cx="5496560" cy="1827605"/>
          </a:xfrm>
          <a:prstGeom prst="rect">
            <a:avLst/>
          </a:prstGeom>
          <a:noFill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03A3081-72B7-C7AE-40B1-6C3D4A0A48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7829" y="3541607"/>
            <a:ext cx="6189651" cy="320314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65096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9E422F-AC15-3402-1D48-580CD340C8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940C6-90D2-E114-0148-5599F9BB1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760" y="365125"/>
            <a:ext cx="10515600" cy="1325563"/>
          </a:xfrm>
        </p:spPr>
        <p:txBody>
          <a:bodyPr/>
          <a:lstStyle/>
          <a:p>
            <a:r>
              <a:rPr lang="en-IN" dirty="0">
                <a:solidFill>
                  <a:srgbClr val="FFFF00"/>
                </a:solidFill>
              </a:rPr>
              <a:t>Install Git: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BA8E1-9279-4FE7-71D0-C2498B4F2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640" y="1375885"/>
            <a:ext cx="4861560" cy="3826035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Go to Git Official Website (</a:t>
            </a:r>
            <a:r>
              <a:rPr lang="en-IN" sz="2000" dirty="0">
                <a:hlinkClick r:id="rId2"/>
              </a:rPr>
              <a:t>Git - Downloading Package</a:t>
            </a:r>
            <a:r>
              <a:rPr lang="en-IN" sz="2000" dirty="0"/>
              <a:t>)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Click Download for Windows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install it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after install confirm whether it is installed on your computer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cmd</a:t>
            </a:r>
            <a:r>
              <a:rPr lang="en-US" sz="2000" dirty="0"/>
              <a:t> -- git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git --version</a:t>
            </a:r>
          </a:p>
          <a:p>
            <a:pPr algn="just">
              <a:lnSpc>
                <a:spcPct val="170000"/>
              </a:lnSpc>
            </a:pPr>
            <a:endParaRPr lang="en-IN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55A60D9-0237-92B0-41A4-62EEF8A0B789}"/>
              </a:ext>
            </a:extLst>
          </p:cNvPr>
          <p:cNvSpPr txBox="1">
            <a:spLocks/>
          </p:cNvSpPr>
          <p:nvPr/>
        </p:nvSpPr>
        <p:spPr>
          <a:xfrm>
            <a:off x="5654040" y="1284445"/>
            <a:ext cx="6700520" cy="38260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pPr algn="just">
              <a:lnSpc>
                <a:spcPct val="170000"/>
              </a:lnSpc>
            </a:pPr>
            <a:endParaRPr lang="en-IN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0DF177-2C3E-D926-6BB8-E381FD8FCF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8319" y="1375884"/>
            <a:ext cx="6583681" cy="4283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515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42046-7D73-2EB0-40EE-5F0A0A69C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42556"/>
            <a:ext cx="9956800" cy="1143000"/>
          </a:xfrm>
        </p:spPr>
        <p:txBody>
          <a:bodyPr>
            <a:normAutofit/>
          </a:bodyPr>
          <a:lstStyle/>
          <a:p>
            <a:r>
              <a:rPr lang="en-US" sz="5333" dirty="0">
                <a:solidFill>
                  <a:srgbClr val="FFFF00"/>
                </a:solidFill>
              </a:rPr>
              <a:t>Setting up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998A1-4735-019D-DD48-1AC85BD43A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" y="1600201"/>
            <a:ext cx="12308113" cy="4350384"/>
          </a:xfrm>
        </p:spPr>
        <p:txBody>
          <a:bodyPr>
            <a:normAutofit/>
          </a:bodyPr>
          <a:lstStyle/>
          <a:p>
            <a:r>
              <a:rPr lang="en-CA" dirty="0"/>
              <a:t>$ git --version</a:t>
            </a:r>
          </a:p>
          <a:p>
            <a:r>
              <a:rPr lang="en-CA" dirty="0"/>
              <a:t>$ git config --global user.name                      </a:t>
            </a:r>
            <a:r>
              <a:rPr lang="en-CA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“</a:t>
            </a:r>
            <a:r>
              <a:rPr lang="en-CA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kiceinfosystem”</a:t>
            </a:r>
            <a:endParaRPr lang="en-CA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CA" dirty="0"/>
              <a:t>$ git config --global </a:t>
            </a:r>
            <a:r>
              <a:rPr lang="en-CA" dirty="0" err="1"/>
              <a:t>user.email</a:t>
            </a:r>
            <a:r>
              <a:rPr lang="en-CA" dirty="0"/>
              <a:t>                       </a:t>
            </a:r>
            <a:r>
              <a:rPr lang="en-CA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“kiceinfosystems@gmail.co</a:t>
            </a:r>
            <a:r>
              <a:rPr lang="en-CA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m”</a:t>
            </a:r>
          </a:p>
          <a:p>
            <a:r>
              <a:rPr lang="en-CA" dirty="0"/>
              <a:t>$ git config -h (list of commands)</a:t>
            </a:r>
          </a:p>
          <a:p>
            <a:r>
              <a:rPr lang="en-CA" dirty="0"/>
              <a:t>$ git config --help (git manual)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346B6D-0B80-F993-2525-D1CAC9B93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D11B8-E184-47EB-B689-91B87491E864}" type="datetime1">
              <a:rPr lang="en-US" smtClean="0"/>
              <a:t>9/19/2025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F1F238-8D02-75E9-EE1B-51B7A94936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82756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E4C2BD-2A35-AC57-555D-85CFA1F2AB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85376" y="4767263"/>
            <a:ext cx="50142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7918391-D411-FE40-AAD7-861AE5233E0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226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EB6CE9-B271-2F4F-C6A9-AC8C0F9374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F125C-D284-27FC-4A4F-A81C6B74F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42556"/>
            <a:ext cx="9956800" cy="1143000"/>
          </a:xfrm>
        </p:spPr>
        <p:txBody>
          <a:bodyPr>
            <a:normAutofit/>
          </a:bodyPr>
          <a:lstStyle/>
          <a:p>
            <a:r>
              <a:rPr lang="en-US" sz="5333" dirty="0">
                <a:solidFill>
                  <a:srgbClr val="FFFF00"/>
                </a:solidFill>
              </a:rPr>
              <a:t>Create a New Repository on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03398-5ADA-55D3-11EB-3437DA4570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" y="1600201"/>
            <a:ext cx="12308113" cy="435038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Go to </a:t>
            </a:r>
            <a:r>
              <a:rPr lang="en-US" dirty="0">
                <a:highlight>
                  <a:srgbClr val="0000FF"/>
                </a:highlight>
              </a:rPr>
              <a:t>https://github.com</a:t>
            </a:r>
          </a:p>
          <a:p>
            <a:endParaRPr lang="en-US" dirty="0"/>
          </a:p>
          <a:p>
            <a:r>
              <a:rPr lang="en-US" dirty="0"/>
              <a:t>Login → Click New repository</a:t>
            </a:r>
          </a:p>
          <a:p>
            <a:endParaRPr lang="en-US" dirty="0"/>
          </a:p>
          <a:p>
            <a:r>
              <a:rPr lang="en-US" dirty="0"/>
              <a:t>Enter repository name (e.g., my-first-repo)</a:t>
            </a:r>
          </a:p>
          <a:p>
            <a:endParaRPr lang="en-US" dirty="0"/>
          </a:p>
          <a:p>
            <a:r>
              <a:rPr lang="en-US" dirty="0"/>
              <a:t>Optional: Add description</a:t>
            </a:r>
          </a:p>
          <a:p>
            <a:endParaRPr lang="en-US" dirty="0"/>
          </a:p>
          <a:p>
            <a:r>
              <a:rPr lang="en-US" dirty="0"/>
              <a:t>Choose Public or Private</a:t>
            </a:r>
          </a:p>
          <a:p>
            <a:endParaRPr lang="en-US" dirty="0"/>
          </a:p>
          <a:p>
            <a:r>
              <a:rPr lang="en-US" dirty="0"/>
              <a:t>Click Create repository</a:t>
            </a:r>
          </a:p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FEA7C6-D28F-9F28-8526-229DCC4E82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82756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60D19A-EA92-0CDA-9BA0-30BE48F1E9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85376" y="4767263"/>
            <a:ext cx="50142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7918391-D411-FE40-AAD7-861AE5233E0E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C9FFF06-04BC-36EF-4647-EC063F802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4793" y="1932377"/>
            <a:ext cx="5464013" cy="283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254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712</Words>
  <Application>Microsoft Office PowerPoint</Application>
  <PresentationFormat>Widescreen</PresentationFormat>
  <Paragraphs>129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Introduction about                    GIT &amp; GIT HUB</vt:lpstr>
      <vt:lpstr>What is Git?</vt:lpstr>
      <vt:lpstr>What is GitHub?</vt:lpstr>
      <vt:lpstr>Example:</vt:lpstr>
      <vt:lpstr>Difference B/W Git and GitHub:</vt:lpstr>
      <vt:lpstr>How Does it Works:</vt:lpstr>
      <vt:lpstr>Install Git:</vt:lpstr>
      <vt:lpstr>Setting up Git</vt:lpstr>
      <vt:lpstr>Create a New Repository on GitHub</vt:lpstr>
      <vt:lpstr>Clone the GitHub Repository to Your PC</vt:lpstr>
      <vt:lpstr>Create and Save a New File </vt:lpstr>
      <vt:lpstr>PowerPoint Presentation</vt:lpstr>
      <vt:lpstr>Open the Cloned Repo in VS Code</vt:lpstr>
      <vt:lpstr>Create and Save a New File </vt:lpstr>
      <vt:lpstr>Add and Commit the File Using Git </vt:lpstr>
      <vt:lpstr>Common Git Commands</vt:lpstr>
      <vt:lpstr>Understanding Branches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jay kumar</dc:creator>
  <cp:lastModifiedBy>jay kumar</cp:lastModifiedBy>
  <cp:revision>5</cp:revision>
  <dcterms:created xsi:type="dcterms:W3CDTF">2025-09-18T14:18:45Z</dcterms:created>
  <dcterms:modified xsi:type="dcterms:W3CDTF">2025-09-19T07:12:01Z</dcterms:modified>
</cp:coreProperties>
</file>