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1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2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841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29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203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66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998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2247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09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8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30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91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68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66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95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45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84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16DBDA-5A0C-4EF2-96E3-358F21283FA0}" type="datetimeFigureOut">
              <a:rPr lang="es-ES" smtClean="0"/>
              <a:t>12/09/2017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9CDF9-8F1E-4936-BB93-3FADAD32B9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533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6836" y="2052258"/>
            <a:ext cx="10984606" cy="137352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Servicio de Contratación de Profesionales del Hogar para la fomentación de Trabajo en la zona de Tacna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08667" y="5933986"/>
            <a:ext cx="7120944" cy="672876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Calle Cortez, Gary – Cespedes Medina, Christian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99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271860"/>
            <a:ext cx="9341454" cy="1952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 smtClean="0"/>
              <a:t>Al día de hoy en la vida diaria de todos las personas hay una cierta cantidad de problemas del Hogar que no son subsanados de manera optima y eficaz.</a:t>
            </a:r>
            <a:endParaRPr lang="es-ES" sz="2800" dirty="0"/>
          </a:p>
        </p:txBody>
      </p:sp>
      <p:pic>
        <p:nvPicPr>
          <p:cNvPr id="2050" name="Picture 2" descr="Resultado de imagen para client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37" y="3355016"/>
            <a:ext cx="5315104" cy="350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8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Propósito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640352"/>
            <a:ext cx="10880481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3200" dirty="0" smtClean="0"/>
              <a:t>Solucionar el problema con ayuda de la tecnología acercando a las personas que necesiten un profesional del hogar de una manera eficaz y al alcance de un </a:t>
            </a:r>
            <a:r>
              <a:rPr lang="es-ES" sz="3200" dirty="0" err="1" smtClean="0"/>
              <a:t>tap</a:t>
            </a:r>
            <a:endParaRPr lang="es-ES" sz="3200" dirty="0"/>
          </a:p>
        </p:txBody>
      </p:sp>
      <p:pic>
        <p:nvPicPr>
          <p:cNvPr id="1026" name="Picture 2" descr="Resultado de imagen para client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908" y="3738093"/>
            <a:ext cx="32289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client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76" y="3485926"/>
            <a:ext cx="3372074" cy="337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29185" y="5203491"/>
            <a:ext cx="5533625" cy="934188"/>
          </a:xfrm>
        </p:spPr>
        <p:txBody>
          <a:bodyPr>
            <a:noAutofit/>
          </a:bodyPr>
          <a:lstStyle/>
          <a:p>
            <a:r>
              <a:rPr lang="es-ES" sz="8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HomePro</a:t>
            </a:r>
            <a:endParaRPr lang="es-ES" sz="8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22" y="705143"/>
            <a:ext cx="4449553" cy="411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95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</TotalTime>
  <Words>87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Tahoma</vt:lpstr>
      <vt:lpstr>Wingdings 3</vt:lpstr>
      <vt:lpstr>Ion</vt:lpstr>
      <vt:lpstr>Servicio de Contratación de Profesionales del Hogar para la fomentación de Trabajo en la zona de Tacna</vt:lpstr>
      <vt:lpstr>Problema</vt:lpstr>
      <vt:lpstr>Propósito</vt:lpstr>
      <vt:lpstr>HomePro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 de C</dc:title>
  <dc:creator>Gary</dc:creator>
  <cp:lastModifiedBy>Gary</cp:lastModifiedBy>
  <cp:revision>5</cp:revision>
  <dcterms:created xsi:type="dcterms:W3CDTF">2017-09-12T22:50:19Z</dcterms:created>
  <dcterms:modified xsi:type="dcterms:W3CDTF">2017-09-13T02:16:31Z</dcterms:modified>
</cp:coreProperties>
</file>