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2" r:id="rId21"/>
    <p:sldId id="279" r:id="rId22"/>
    <p:sldId id="280" r:id="rId23"/>
    <p:sldId id="287" r:id="rId24"/>
    <p:sldId id="288" r:id="rId25"/>
    <p:sldId id="289" r:id="rId26"/>
    <p:sldId id="283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Alexander" initials="CA" lastIdx="1" clrIdx="0">
    <p:extLst>
      <p:ext uri="{19B8F6BF-5375-455C-9EA6-DF929625EA0E}">
        <p15:presenceInfo xmlns:p15="http://schemas.microsoft.com/office/powerpoint/2012/main" userId="S::cacespedes@upt.pe::f885e620-d321-4016-935f-49fe684e2a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587E5-C0E1-4B02-9820-D47245FF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PROTOTIPADO SGCAS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2BCEA-034A-4523-9DD1-88F6ABD84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781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METODOLOGIA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421488" y="5944816"/>
            <a:ext cx="1089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agregar fases y entregables de las fases a la metodología que se esta ingresando. Una vez que la fase sea registrada en la base de datos, los entregables no podrán ser retirados.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A6D2DE-1C1C-4F1F-B16C-C62FCDD85AB8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Agregar METODOLOGIAS</a:t>
            </a:r>
            <a:endParaRPr lang="es-PE" sz="1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7D8677-F417-44A2-9EFD-1E621075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7" y="1417842"/>
            <a:ext cx="11291562" cy="43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METODOLOGIA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841" y="1734761"/>
            <a:ext cx="8409375" cy="465367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858773" y="3276768"/>
            <a:ext cx="284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al finalizar de agregar usuario, podrá visualizarlo en la tabla inferior.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D5AC9A2-4A6C-4906-94AA-B28BB58D7BEE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AGREGAR METODOLOGIAS</a:t>
            </a: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293811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METODOLOGIA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2691" y="1734761"/>
            <a:ext cx="8353673" cy="465367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84608" y="1734761"/>
            <a:ext cx="2848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de la misma manera que en el formulario Usuario, el sistema podrá editar/buscar las metodologías.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D5AC9A2-4A6C-4906-94AA-B28BB58D7BEE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EDITAR/buscar METODOLOGIA</a:t>
            </a:r>
            <a:endParaRPr lang="es-PE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AB9DF9-80CE-48AE-9661-9C291273C041}"/>
              </a:ext>
            </a:extLst>
          </p:cNvPr>
          <p:cNvSpPr txBox="1"/>
          <p:nvPr/>
        </p:nvSpPr>
        <p:spPr>
          <a:xfrm>
            <a:off x="8984605" y="4015431"/>
            <a:ext cx="284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La edición de fases en la metodología seleccionada, solo afectara a nombre de la fase y estado de la fase.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6A26D1-798E-40B5-8C69-9DB2B1979F58}"/>
              </a:ext>
            </a:extLst>
          </p:cNvPr>
          <p:cNvSpPr txBox="1"/>
          <p:nvPr/>
        </p:nvSpPr>
        <p:spPr>
          <a:xfrm>
            <a:off x="8984606" y="5803658"/>
            <a:ext cx="284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Los entregables de las fases no se pueden editar.</a:t>
            </a:r>
          </a:p>
        </p:txBody>
      </p:sp>
    </p:spTree>
    <p:extLst>
      <p:ext uri="{BB962C8B-B14F-4D97-AF65-F5344CB8AC3E}">
        <p14:creationId xmlns:p14="http://schemas.microsoft.com/office/powerpoint/2010/main" val="423670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METODOLOGIA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2691" y="1734761"/>
            <a:ext cx="8353673" cy="465367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84608" y="1734761"/>
            <a:ext cx="2848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de la misma manera que en el formulario Usuario, el sistema podrá editar/buscar las metodologías.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D5AC9A2-4A6C-4906-94AA-B28BB58D7BEE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EDITAR/buscar METODOLOGIA</a:t>
            </a:r>
            <a:endParaRPr lang="es-PE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AB9DF9-80CE-48AE-9661-9C291273C041}"/>
              </a:ext>
            </a:extLst>
          </p:cNvPr>
          <p:cNvSpPr txBox="1"/>
          <p:nvPr/>
        </p:nvSpPr>
        <p:spPr>
          <a:xfrm>
            <a:off x="8984605" y="4015431"/>
            <a:ext cx="284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La edición de fases en la metodología seleccionada, solo afectara a nombre de la fase y estado de la fase.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6A26D1-798E-40B5-8C69-9DB2B1979F58}"/>
              </a:ext>
            </a:extLst>
          </p:cNvPr>
          <p:cNvSpPr txBox="1"/>
          <p:nvPr/>
        </p:nvSpPr>
        <p:spPr>
          <a:xfrm>
            <a:off x="8984606" y="5803658"/>
            <a:ext cx="284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Los entregables de las fases no se pueden editar.</a:t>
            </a:r>
          </a:p>
        </p:txBody>
      </p:sp>
    </p:spTree>
    <p:extLst>
      <p:ext uri="{BB962C8B-B14F-4D97-AF65-F5344CB8AC3E}">
        <p14:creationId xmlns:p14="http://schemas.microsoft.com/office/powerpoint/2010/main" val="72655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PROYECTO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840" y="1790208"/>
            <a:ext cx="8409377" cy="454277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35672" y="2112853"/>
            <a:ext cx="2848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visualizara el panel con los campos de proyecto vacíos, a su vez visualizara una lista de proyectos en la parte inferior del panel.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A6D2DE-1C1C-4F1F-B16C-C62FCDD85AB8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VISUALIZAR PROYECTO</a:t>
            </a:r>
            <a:endParaRPr lang="es-PE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B248CE-9BB9-47F9-B650-01B502BE9DC9}"/>
              </a:ext>
            </a:extLst>
          </p:cNvPr>
          <p:cNvSpPr txBox="1"/>
          <p:nvPr/>
        </p:nvSpPr>
        <p:spPr>
          <a:xfrm>
            <a:off x="8935672" y="4368735"/>
            <a:ext cx="284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agregar un nuevo proyecto haciendo clic en el botón nuevo.</a:t>
            </a:r>
          </a:p>
        </p:txBody>
      </p:sp>
    </p:spTree>
    <p:extLst>
      <p:ext uri="{BB962C8B-B14F-4D97-AF65-F5344CB8AC3E}">
        <p14:creationId xmlns:p14="http://schemas.microsoft.com/office/powerpoint/2010/main" val="12228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PROYECTO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840" y="1790209"/>
            <a:ext cx="8409377" cy="454277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52078" y="1725660"/>
            <a:ext cx="2848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añadir nuevos proyectos.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61085-7EC3-4D89-A829-9A5E337A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41" y="5283110"/>
            <a:ext cx="2514600" cy="11144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90738A-E3F3-4804-B9E6-A6ABCD1BF415}"/>
              </a:ext>
            </a:extLst>
          </p:cNvPr>
          <p:cNvSpPr txBox="1"/>
          <p:nvPr/>
        </p:nvSpPr>
        <p:spPr>
          <a:xfrm>
            <a:off x="8952077" y="3429000"/>
            <a:ext cx="2848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Si el procedimiento se ejecuta correctamente, mostrara el siguiente mensaje.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A60285C-38EF-4001-AD57-EF0965997D9C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AGREGAR PROYECTO</a:t>
            </a: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126163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PROYECTO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90094" y="1786859"/>
            <a:ext cx="5655531" cy="451592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52078" y="1725660"/>
            <a:ext cx="2848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añadir nuevos miembros al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61085-7EC3-4D89-A829-9A5E337A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41" y="5283110"/>
            <a:ext cx="2514600" cy="11144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90738A-E3F3-4804-B9E6-A6ABCD1BF415}"/>
              </a:ext>
            </a:extLst>
          </p:cNvPr>
          <p:cNvSpPr txBox="1"/>
          <p:nvPr/>
        </p:nvSpPr>
        <p:spPr>
          <a:xfrm>
            <a:off x="8952077" y="3429000"/>
            <a:ext cx="2848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Si el procedimiento se ejecuta correctamente, mostrara el siguiente mensaje.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A60285C-38EF-4001-AD57-EF0965997D9C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Listar/AGREGAR MIEMBRO</a:t>
            </a: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184480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PROYECTO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90094" y="1786859"/>
            <a:ext cx="5655531" cy="45159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52078" y="1725660"/>
            <a:ext cx="2848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añadir nuevos miembros al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61085-7EC3-4D89-A829-9A5E337A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41" y="5283110"/>
            <a:ext cx="2514600" cy="11144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90738A-E3F3-4804-B9E6-A6ABCD1BF415}"/>
              </a:ext>
            </a:extLst>
          </p:cNvPr>
          <p:cNvSpPr txBox="1"/>
          <p:nvPr/>
        </p:nvSpPr>
        <p:spPr>
          <a:xfrm>
            <a:off x="8952077" y="3429000"/>
            <a:ext cx="2848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Si el procedimiento se ejecuta correctamente, mostrara el siguiente mensaje.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A60285C-38EF-4001-AD57-EF0965997D9C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AGREGAR MIEMBRO</a:t>
            </a: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241786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PROYECTO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00745" y="1786859"/>
            <a:ext cx="5634229" cy="45159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461085-7EC3-4D89-A829-9A5E337A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580" y="5188354"/>
            <a:ext cx="2514600" cy="11144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90738A-E3F3-4804-B9E6-A6ABCD1BF415}"/>
              </a:ext>
            </a:extLst>
          </p:cNvPr>
          <p:cNvSpPr txBox="1"/>
          <p:nvPr/>
        </p:nvSpPr>
        <p:spPr>
          <a:xfrm>
            <a:off x="8400718" y="3689059"/>
            <a:ext cx="2848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Si el procedimiento se ejecuta correctamente, mostrara el siguiente mensaje.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A60285C-38EF-4001-AD57-EF0965997D9C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AGREGAR MIEMBRO</a:t>
            </a:r>
            <a:endParaRPr lang="es-PE" sz="1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C76A3A-9EED-4485-BE34-E24E9504354D}"/>
              </a:ext>
            </a:extLst>
          </p:cNvPr>
          <p:cNvSpPr txBox="1"/>
          <p:nvPr/>
        </p:nvSpPr>
        <p:spPr>
          <a:xfrm>
            <a:off x="8400718" y="1593908"/>
            <a:ext cx="2848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de la misma manera que en el formulario Usuario, el sistema podrá editar/buscar las metodologías.</a:t>
            </a:r>
          </a:p>
        </p:txBody>
      </p:sp>
    </p:spTree>
    <p:extLst>
      <p:ext uri="{BB962C8B-B14F-4D97-AF65-F5344CB8AC3E}">
        <p14:creationId xmlns:p14="http://schemas.microsoft.com/office/powerpoint/2010/main" val="17969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PROYECTO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7684" y="1725660"/>
            <a:ext cx="5267228" cy="451592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7264867" y="3059509"/>
            <a:ext cx="4535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seleccionar los entregables que serán  validos en el proyecto, los cuales serán asignados a algún miembro del proyecto.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A60285C-38EF-4001-AD57-EF0965997D9C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Seleccionar Fases/ENTREGABLES</a:t>
            </a: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73899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35479" cy="1593908"/>
          </a:xfrm>
        </p:spPr>
        <p:txBody>
          <a:bodyPr/>
          <a:lstStyle/>
          <a:p>
            <a:pPr algn="ctr"/>
            <a:r>
              <a:rPr lang="es-MX" dirty="0"/>
              <a:t>LOGIN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USUARIO / ADMINISTRADOR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099CBB-3C41-44BD-8F03-753B41E6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52" y="1483268"/>
            <a:ext cx="4870928" cy="23485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9E6E7C-99D3-4F2A-8F50-7301102C8F56}"/>
              </a:ext>
            </a:extLst>
          </p:cNvPr>
          <p:cNvSpPr txBox="1"/>
          <p:nvPr/>
        </p:nvSpPr>
        <p:spPr>
          <a:xfrm>
            <a:off x="7574312" y="2195898"/>
            <a:ext cx="330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Usuario/Administrador ingresa su nombre de usuario y su contraseña.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6E0FD2-D648-4BDF-B7F7-B371AA706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52" y="4040154"/>
            <a:ext cx="4870928" cy="23485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66891ED-2AD8-4CA7-9E21-2D67D3ACA7E8}"/>
              </a:ext>
            </a:extLst>
          </p:cNvPr>
          <p:cNvSpPr txBox="1"/>
          <p:nvPr/>
        </p:nvSpPr>
        <p:spPr>
          <a:xfrm>
            <a:off x="7574312" y="4752784"/>
            <a:ext cx="330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sistema validara los datos para enviarlo al menú principal.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62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PROYECTO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841" y="1799732"/>
            <a:ext cx="8409375" cy="45237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00718" y="1725660"/>
            <a:ext cx="28483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buscar un proyecto ingresando texto, el cual filtrara mediante todos los campos, y podrá editarlo al seleccionarlo con doble clic.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D5AC9A2-4A6C-4906-94AA-B28BB58D7BEE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BUSCAR/EDITAR PROYECTO</a:t>
            </a:r>
            <a:endParaRPr lang="es-PE" sz="18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04DC63-A1CC-4DA9-B098-F12D08A2AF4D}"/>
              </a:ext>
            </a:extLst>
          </p:cNvPr>
          <p:cNvSpPr txBox="1"/>
          <p:nvPr/>
        </p:nvSpPr>
        <p:spPr>
          <a:xfrm>
            <a:off x="8900718" y="3919515"/>
            <a:ext cx="2848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editar el proyecto haciendo clic en el botón editar, ingresando los cambios deseados, y guardando el registro</a:t>
            </a:r>
          </a:p>
        </p:txBody>
      </p:sp>
    </p:spTree>
    <p:extLst>
      <p:ext uri="{BB962C8B-B14F-4D97-AF65-F5344CB8AC3E}">
        <p14:creationId xmlns:p14="http://schemas.microsoft.com/office/powerpoint/2010/main" val="278793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55596" cy="1593908"/>
          </a:xfrm>
        </p:spPr>
        <p:txBody>
          <a:bodyPr/>
          <a:lstStyle/>
          <a:p>
            <a:pPr algn="ctr"/>
            <a:r>
              <a:rPr lang="es-MX" dirty="0"/>
              <a:t>MENU PRINCIPAL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Miembro de proyecto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493" y="2014810"/>
            <a:ext cx="6984205" cy="39119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108222" y="3189268"/>
            <a:ext cx="3800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miembro de proyecto visualizara el menú con las opciones “</a:t>
            </a:r>
            <a:r>
              <a:rPr lang="es-MX" sz="1600" dirty="0" err="1"/>
              <a:t>Dashboard</a:t>
            </a:r>
            <a:r>
              <a:rPr lang="es-MX" sz="1600" dirty="0"/>
              <a:t>”, “Gestionar Entregables” y “Solicitudes”.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16070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55596" cy="1593908"/>
          </a:xfrm>
        </p:spPr>
        <p:txBody>
          <a:bodyPr/>
          <a:lstStyle/>
          <a:p>
            <a:pPr algn="ctr"/>
            <a:r>
              <a:rPr lang="es-MX" dirty="0"/>
              <a:t>Gestionar Entregable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Miembro de proyecto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490" y="2276295"/>
            <a:ext cx="7365817" cy="390839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074662" y="2276295"/>
            <a:ext cx="38002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miembro de proyecto visualizara el panel gestionar entregable, en el cual tendrá que seleccionar un proyecto, se mostrara la metodología, seleccionara una fase y mostrará los entregables de dicha fase del cual es responsable el miembro.</a:t>
            </a:r>
            <a:endParaRPr lang="es-PE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E97EE1-6C34-4A88-B36F-4FE26A76CB42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Subir Entregable</a:t>
            </a:r>
            <a:endParaRPr lang="es-PE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5631D7-ABF2-44CB-80A6-0D435C687CD9}"/>
              </a:ext>
            </a:extLst>
          </p:cNvPr>
          <p:cNvSpPr txBox="1"/>
          <p:nvPr/>
        </p:nvSpPr>
        <p:spPr>
          <a:xfrm>
            <a:off x="8074661" y="4548149"/>
            <a:ext cx="3800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Al hacer doble clic sobre un entregable, el miembro podrá enviar el archivo para su revisión, el estado del archivo cambiara a “Enviado”. 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8141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55596" cy="1593908"/>
          </a:xfrm>
        </p:spPr>
        <p:txBody>
          <a:bodyPr/>
          <a:lstStyle/>
          <a:p>
            <a:pPr algn="ctr"/>
            <a:r>
              <a:rPr lang="es-MX" dirty="0"/>
              <a:t>Gestionar Entregable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Jefe de proyecto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3" b="11212"/>
          <a:stretch/>
        </p:blipFill>
        <p:spPr>
          <a:xfrm>
            <a:off x="202128" y="2116903"/>
            <a:ext cx="7830422" cy="409094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189659" y="2276295"/>
            <a:ext cx="3685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jefe de proyecto visualizara en el panel gestionar entregable, los entregables que están pendientes del proyecto y fase seleccionada.</a:t>
            </a:r>
            <a:endParaRPr lang="es-PE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E97EE1-6C34-4A88-B36F-4FE26A76CB42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APROBAR/DESAPROBAR Entregable</a:t>
            </a:r>
            <a:endParaRPr lang="es-PE" sz="18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E9A8FF-D45D-4948-9187-475F9E9284D3}"/>
              </a:ext>
            </a:extLst>
          </p:cNvPr>
          <p:cNvSpPr txBox="1"/>
          <p:nvPr/>
        </p:nvSpPr>
        <p:spPr>
          <a:xfrm>
            <a:off x="8189659" y="3645168"/>
            <a:ext cx="3800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Al hacer doble clic en un entregable, el jefe de proyecto puede aprobar o desaprobar el archivo enviado por el miembro del proyecto.</a:t>
            </a:r>
            <a:endParaRPr lang="es-PE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476025-A22C-4B87-9B11-44849E1B08DA}"/>
              </a:ext>
            </a:extLst>
          </p:cNvPr>
          <p:cNvSpPr txBox="1"/>
          <p:nvPr/>
        </p:nvSpPr>
        <p:spPr>
          <a:xfrm>
            <a:off x="8189659" y="5260262"/>
            <a:ext cx="36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Si fuera rechazado se enviara una notificación al miembro para que corrija el archivo enviado.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27719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55596" cy="1593908"/>
          </a:xfrm>
        </p:spPr>
        <p:txBody>
          <a:bodyPr/>
          <a:lstStyle/>
          <a:p>
            <a:pPr algn="ctr"/>
            <a:r>
              <a:rPr lang="es-MX" dirty="0"/>
              <a:t>Solicitud Cambio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Jefe de proyecto / MIEMBRO DE PROY.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2128" y="2116903"/>
            <a:ext cx="7713678" cy="415381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189659" y="2276295"/>
            <a:ext cx="3685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jefe de proyecto o miembro del proyecto podrá solicitar el cambio de un entregable en la sección solicitudes de cambio.</a:t>
            </a:r>
            <a:endParaRPr lang="es-PE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E97EE1-6C34-4A88-B36F-4FE26A76CB42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Solicitar CAMBIO</a:t>
            </a:r>
            <a:endParaRPr lang="es-PE" sz="18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E9A8FF-D45D-4948-9187-475F9E9284D3}"/>
              </a:ext>
            </a:extLst>
          </p:cNvPr>
          <p:cNvSpPr txBox="1"/>
          <p:nvPr/>
        </p:nvSpPr>
        <p:spPr>
          <a:xfrm>
            <a:off x="8189659" y="3645168"/>
            <a:ext cx="3800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Al hacer doble clic en un entregable, el usuario podrá solicitar un cambio, con las opciones de visualizar el archivo y agregar un comentario del cambio.</a:t>
            </a:r>
            <a:endParaRPr lang="es-PE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476025-A22C-4B87-9B11-44849E1B08DA}"/>
              </a:ext>
            </a:extLst>
          </p:cNvPr>
          <p:cNvSpPr txBox="1"/>
          <p:nvPr/>
        </p:nvSpPr>
        <p:spPr>
          <a:xfrm>
            <a:off x="8189659" y="5260262"/>
            <a:ext cx="36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La opción buscar filtrara de la misma manera que en los anteriores formularios.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22021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55596" cy="1593908"/>
          </a:xfrm>
        </p:spPr>
        <p:txBody>
          <a:bodyPr/>
          <a:lstStyle/>
          <a:p>
            <a:pPr algn="ctr"/>
            <a:r>
              <a:rPr lang="es-MX" dirty="0"/>
              <a:t>SOLICITUD CAMBIO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Miembro de proyecto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7453" y="2276295"/>
            <a:ext cx="7253890" cy="390839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074662" y="2276295"/>
            <a:ext cx="3800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miembro de proyecto visualizara en el panel gestionar entregable, el entregable que debe ser modificado.</a:t>
            </a:r>
            <a:endParaRPr lang="es-PE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E97EE1-6C34-4A88-B36F-4FE26A76CB42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Subir Entregable MODIFICADO</a:t>
            </a:r>
            <a:endParaRPr lang="es-PE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5631D7-ABF2-44CB-80A6-0D435C687CD9}"/>
              </a:ext>
            </a:extLst>
          </p:cNvPr>
          <p:cNvSpPr txBox="1"/>
          <p:nvPr/>
        </p:nvSpPr>
        <p:spPr>
          <a:xfrm>
            <a:off x="8054334" y="3568771"/>
            <a:ext cx="3800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Al hacer doble clic sobre un entregable, el miembro podrá enviar el archivo para su revisión, el estado del archivo cambiara a “Enviado”. 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87912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55596" cy="1593908"/>
          </a:xfrm>
        </p:spPr>
        <p:txBody>
          <a:bodyPr/>
          <a:lstStyle/>
          <a:p>
            <a:pPr algn="ctr"/>
            <a:r>
              <a:rPr lang="es-MX" dirty="0"/>
              <a:t>Aprobación Solicitud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Comité de cambios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762" y="2014963"/>
            <a:ext cx="7612277" cy="415455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083051" y="3299752"/>
            <a:ext cx="3800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comité de cambio podrá filtrar la tabla mediante la caja buscar y podrá revisar la solicitud de cambio haciéndole doble clic al registro de la tabla inferior.</a:t>
            </a:r>
            <a:endParaRPr lang="es-PE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E97EE1-6C34-4A88-B36F-4FE26A76CB42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Visualizar Solicitud</a:t>
            </a: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210469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55596" cy="1593908"/>
          </a:xfrm>
        </p:spPr>
        <p:txBody>
          <a:bodyPr/>
          <a:lstStyle/>
          <a:p>
            <a:pPr algn="ctr"/>
            <a:r>
              <a:rPr lang="es-MX" dirty="0"/>
              <a:t>Aprobación Solicitud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Comité de cambios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6621" y="1704569"/>
            <a:ext cx="5890282" cy="46627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7764269" y="2041404"/>
            <a:ext cx="3800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comité de cambio podrá comparar los documentos, y finalmente aprobar el cambio o no.</a:t>
            </a:r>
            <a:endParaRPr lang="es-PE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E97EE1-6C34-4A88-B36F-4FE26A76CB42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Aprobar Solicitud</a:t>
            </a:r>
            <a:endParaRPr lang="es-PE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EBE1DB-FF82-42E4-8188-78D2C9B639B5}"/>
              </a:ext>
            </a:extLst>
          </p:cNvPr>
          <p:cNvSpPr txBox="1"/>
          <p:nvPr/>
        </p:nvSpPr>
        <p:spPr>
          <a:xfrm>
            <a:off x="7828327" y="3779323"/>
            <a:ext cx="3800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Al no aprobar el documento, el estado pasara a rechazado y se remitirá una notificación al responsable del entregable para que el documento sea enviado otra vez, de manera correcta.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66893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55596" cy="1593908"/>
          </a:xfrm>
        </p:spPr>
        <p:txBody>
          <a:bodyPr/>
          <a:lstStyle/>
          <a:p>
            <a:pPr algn="ctr"/>
            <a:r>
              <a:rPr lang="es-MX" dirty="0"/>
              <a:t>MENU PRINCIPAL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USUARIO / ADMINISTRADOR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1845" y="2014810"/>
            <a:ext cx="7041502" cy="39119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074666" y="2014810"/>
            <a:ext cx="38002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visualizara el menú con las opciones “</a:t>
            </a:r>
            <a:r>
              <a:rPr lang="es-MX" sz="1600" dirty="0" err="1"/>
              <a:t>Dashboard</a:t>
            </a:r>
            <a:r>
              <a:rPr lang="es-MX" sz="1600" dirty="0"/>
              <a:t>”, “Gestionar Proyecto”, “Gestionar Metodología”, “Gestionar Entregables”, “Gestionar Usuarios”, “Solicitudes”, “Aprobación Solicitudes”.</a:t>
            </a:r>
            <a:endParaRPr lang="es-PE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085F97-BD8D-42CC-ABF0-B6223398AEC0}"/>
              </a:ext>
            </a:extLst>
          </p:cNvPr>
          <p:cNvSpPr txBox="1"/>
          <p:nvPr/>
        </p:nvSpPr>
        <p:spPr>
          <a:xfrm>
            <a:off x="8074666" y="4427733"/>
            <a:ext cx="3800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Usuario(Miembro de equipo) visualizara el menú con las opciones “</a:t>
            </a:r>
            <a:r>
              <a:rPr lang="es-MX" dirty="0" err="1"/>
              <a:t>Dashboard</a:t>
            </a:r>
            <a:r>
              <a:rPr lang="es-MX" dirty="0"/>
              <a:t>”, “Gestionar Entregables”, “Solicitudes”.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954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USUARIO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840" y="1725660"/>
            <a:ext cx="8409377" cy="46718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35672" y="2112853"/>
            <a:ext cx="2848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visualizara el panel con los campos del usuario vacíos, a su vez visualizara una lista de usuarios en la parte inferior del panel.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A6D2DE-1C1C-4F1F-B16C-C62FCDD85AB8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VISUALIZAR Usuarios</a:t>
            </a:r>
            <a:endParaRPr lang="es-PE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B248CE-9BB9-47F9-B650-01B502BE9DC9}"/>
              </a:ext>
            </a:extLst>
          </p:cNvPr>
          <p:cNvSpPr txBox="1"/>
          <p:nvPr/>
        </p:nvSpPr>
        <p:spPr>
          <a:xfrm>
            <a:off x="8935672" y="4368735"/>
            <a:ext cx="284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agregar un nuevo usuario haciendo clic en el botón nuevo.</a:t>
            </a:r>
          </a:p>
        </p:txBody>
      </p:sp>
    </p:spTree>
    <p:extLst>
      <p:ext uri="{BB962C8B-B14F-4D97-AF65-F5344CB8AC3E}">
        <p14:creationId xmlns:p14="http://schemas.microsoft.com/office/powerpoint/2010/main" val="199218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USUARIO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840" y="1725660"/>
            <a:ext cx="8409377" cy="46718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52078" y="1725660"/>
            <a:ext cx="2848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añadir nuevos usuarios, con restricción de DNI y nombre de usuario.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61085-7EC3-4D89-A829-9A5E337A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41" y="5283110"/>
            <a:ext cx="2514600" cy="11144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90738A-E3F3-4804-B9E6-A6ABCD1BF415}"/>
              </a:ext>
            </a:extLst>
          </p:cNvPr>
          <p:cNvSpPr txBox="1"/>
          <p:nvPr/>
        </p:nvSpPr>
        <p:spPr>
          <a:xfrm>
            <a:off x="8952077" y="3607592"/>
            <a:ext cx="2848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Si el procedimiento se ejecuta correctamente, mostrara el siguiente mensaje.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A60285C-38EF-4001-AD57-EF0965997D9C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AGREGAR USUARIO</a:t>
            </a: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318958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USUARIO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841" y="1725660"/>
            <a:ext cx="8409375" cy="46718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858773" y="3276768"/>
            <a:ext cx="284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al finalizar de agregar usuario, podrá visualizarlo en la tabla inferior.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D5AC9A2-4A6C-4906-94AA-B28BB58D7BEE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AGREGAR USUARIO</a:t>
            </a: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8795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USUARIO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841" y="1726673"/>
            <a:ext cx="8409375" cy="46698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00718" y="1725660"/>
            <a:ext cx="28483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buscar un usuario ingresando texto, el cual filtrara mediante todos los campos, y podrá editarlo al seleccionarlo con doble clic.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D5AC9A2-4A6C-4906-94AA-B28BB58D7BEE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BUSCAR/EDITAR USUARIO</a:t>
            </a:r>
            <a:endParaRPr lang="es-PE" sz="18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04DC63-A1CC-4DA9-B098-F12D08A2AF4D}"/>
              </a:ext>
            </a:extLst>
          </p:cNvPr>
          <p:cNvSpPr txBox="1"/>
          <p:nvPr/>
        </p:nvSpPr>
        <p:spPr>
          <a:xfrm>
            <a:off x="8900718" y="3919515"/>
            <a:ext cx="2848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editar el usuario haciendo clic en el botón editar, ingresando los cambios deseados, y guardando el registro</a:t>
            </a:r>
          </a:p>
        </p:txBody>
      </p:sp>
    </p:spTree>
    <p:extLst>
      <p:ext uri="{BB962C8B-B14F-4D97-AF65-F5344CB8AC3E}">
        <p14:creationId xmlns:p14="http://schemas.microsoft.com/office/powerpoint/2010/main" val="257409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USUARIO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" b="253"/>
          <a:stretch/>
        </p:blipFill>
        <p:spPr>
          <a:xfrm>
            <a:off x="906012" y="1578927"/>
            <a:ext cx="6652470" cy="370014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437663" y="2602738"/>
            <a:ext cx="284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visualizar los cambios realizados en la tabla inferior.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D5AC9A2-4A6C-4906-94AA-B28BB58D7BEE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EDITAR/Listar USUARIO</a:t>
            </a:r>
            <a:endParaRPr lang="es-PE" sz="1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D1BD0C-9CFE-4BA9-89BB-7A5849CCD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13" y="5400675"/>
            <a:ext cx="6652470" cy="9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2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60E1-E7CB-40FB-932A-B62A6297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59604" cy="1593908"/>
          </a:xfrm>
        </p:spPr>
        <p:txBody>
          <a:bodyPr/>
          <a:lstStyle/>
          <a:p>
            <a:pPr algn="ctr"/>
            <a:r>
              <a:rPr lang="es-MX" dirty="0"/>
              <a:t>GESTIONAR METODOLOGIA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829B4E-1237-45F3-BCB1-0C3C006DD10B}"/>
              </a:ext>
            </a:extLst>
          </p:cNvPr>
          <p:cNvSpPr txBox="1">
            <a:spLocks/>
          </p:cNvSpPr>
          <p:nvPr/>
        </p:nvSpPr>
        <p:spPr>
          <a:xfrm>
            <a:off x="7264867" y="0"/>
            <a:ext cx="4927134" cy="159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400" dirty="0"/>
              <a:t>USUARIO(Jefe de proyecto) / ADMINISTRADOR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6DD1D-C744-41C2-B7A1-F5B59E2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840" y="1725660"/>
            <a:ext cx="8409377" cy="46718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A22EA4-7BB9-4598-B00C-CDB49A3565D3}"/>
              </a:ext>
            </a:extLst>
          </p:cNvPr>
          <p:cNvSpPr txBox="1"/>
          <p:nvPr/>
        </p:nvSpPr>
        <p:spPr>
          <a:xfrm>
            <a:off x="8935672" y="2112853"/>
            <a:ext cx="28483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visualizara el panel con los campos de metodología vacíos, a su vez visualizara una lista de metodologías en la parte inferior del panel.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A6D2DE-1C1C-4F1F-B16C-C62FCDD85AB8}"/>
              </a:ext>
            </a:extLst>
          </p:cNvPr>
          <p:cNvSpPr txBox="1">
            <a:spLocks/>
          </p:cNvSpPr>
          <p:nvPr/>
        </p:nvSpPr>
        <p:spPr>
          <a:xfrm>
            <a:off x="4037901" y="296108"/>
            <a:ext cx="3148669" cy="100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800" b="1" dirty="0"/>
              <a:t>VISUALIZAR METODOLOGIAS</a:t>
            </a:r>
            <a:endParaRPr lang="es-PE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B248CE-9BB9-47F9-B650-01B502BE9DC9}"/>
              </a:ext>
            </a:extLst>
          </p:cNvPr>
          <p:cNvSpPr txBox="1"/>
          <p:nvPr/>
        </p:nvSpPr>
        <p:spPr>
          <a:xfrm>
            <a:off x="8935672" y="4368735"/>
            <a:ext cx="284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Administrador/ Usuario(Jefe de proyecto) podrá agregar una nueva usuario haciendo clic en el botón nuevo.</a:t>
            </a:r>
          </a:p>
        </p:txBody>
      </p:sp>
    </p:spTree>
    <p:extLst>
      <p:ext uri="{BB962C8B-B14F-4D97-AF65-F5344CB8AC3E}">
        <p14:creationId xmlns:p14="http://schemas.microsoft.com/office/powerpoint/2010/main" val="3589874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310</TotalTime>
  <Words>1417</Words>
  <Application>Microsoft Office PowerPoint</Application>
  <PresentationFormat>Panorámica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Malla</vt:lpstr>
      <vt:lpstr>PROTOTIPADO SGCAS</vt:lpstr>
      <vt:lpstr>LOGIN</vt:lpstr>
      <vt:lpstr>MENU PRINCIPAL</vt:lpstr>
      <vt:lpstr>GESTIONAR USUARIO</vt:lpstr>
      <vt:lpstr>GESTIONAR USUARIO</vt:lpstr>
      <vt:lpstr>GESTIONAR USUARIO</vt:lpstr>
      <vt:lpstr>GESTIONAR USUARIO</vt:lpstr>
      <vt:lpstr>GESTIONAR USUARIO</vt:lpstr>
      <vt:lpstr>GESTIONAR METODOLOGIA</vt:lpstr>
      <vt:lpstr>GESTIONAR METODOLOGIA</vt:lpstr>
      <vt:lpstr>GESTIONAR METODOLOGIA</vt:lpstr>
      <vt:lpstr>GESTIONAR METODOLOGIA</vt:lpstr>
      <vt:lpstr>GESTIONAR METODOLOGIA</vt:lpstr>
      <vt:lpstr>GESTIONAR PROYECTO</vt:lpstr>
      <vt:lpstr>GESTIONAR PROYECTO</vt:lpstr>
      <vt:lpstr>GESTIONAR PROYECTO</vt:lpstr>
      <vt:lpstr>GESTIONAR PROYECTO</vt:lpstr>
      <vt:lpstr>GESTIONAR PROYECTO</vt:lpstr>
      <vt:lpstr>GESTIONAR PROYECTO</vt:lpstr>
      <vt:lpstr>GESTIONAR PROYECTO</vt:lpstr>
      <vt:lpstr>MENU PRINCIPAL</vt:lpstr>
      <vt:lpstr>Gestionar Entregable</vt:lpstr>
      <vt:lpstr>Gestionar Entregable</vt:lpstr>
      <vt:lpstr>Solicitud Cambio</vt:lpstr>
      <vt:lpstr>SOLICITUD CAMBIO</vt:lpstr>
      <vt:lpstr>Aprobación Solicitud</vt:lpstr>
      <vt:lpstr>Aprobación Solicitud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PROTOTIPADO SGCAS</dc:title>
  <dc:creator>Christian Alexander</dc:creator>
  <cp:lastModifiedBy>Christian Alexander</cp:lastModifiedBy>
  <cp:revision>31</cp:revision>
  <dcterms:created xsi:type="dcterms:W3CDTF">2020-07-02T04:27:25Z</dcterms:created>
  <dcterms:modified xsi:type="dcterms:W3CDTF">2020-07-03T01:03:05Z</dcterms:modified>
</cp:coreProperties>
</file>