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e52a7f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e52a7f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e52a7f6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e52a7f6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e52a7f6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e52a7f6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e52a7f6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e52a7f6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Car Agent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LLM Service </a:t>
            </a:r>
            <a:r>
              <a:rPr lang="ko"/>
              <a:t>개발 과제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정의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현재 국내에 상용화된 차량용 AI Agent 는 아직 LLM 이 적용되지 않음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대상 사용자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AI Agent 가 탑재된 차량을 이용하는 사용자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솔루션 개요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차량용 Agent 에 LLM 을 적용하고, 차량 매뉴얼 사용자가 쉽게 접근할 수 있게 하자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기술 아키텍쳐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951" y="792000"/>
            <a:ext cx="1858500" cy="35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896" y="1223996"/>
            <a:ext cx="2786050" cy="21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224000" y="3686400"/>
            <a:ext cx="2412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Agent 워크 플로우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379600" y="4472400"/>
            <a:ext cx="3008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차량 매뉴얼 검색 워크 플로우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 데모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EFB080"/>
                </a:solidFill>
                <a:highlight>
                  <a:srgbClr val="191919"/>
                </a:highlight>
                <a:latin typeface="Courier New"/>
                <a:ea typeface="Courier New"/>
                <a:cs typeface="Courier New"/>
                <a:sym typeface="Courier New"/>
              </a:rPr>
              <a:t>un run streamlit</a:t>
            </a:r>
            <a:r>
              <a:rPr lang="ko" sz="1400">
                <a:solidFill>
                  <a:srgbClr val="F3F3F3"/>
                </a:solidFill>
                <a:highlight>
                  <a:srgbClr val="1919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400">
                <a:solidFill>
                  <a:srgbClr val="E394DC"/>
                </a:solidFill>
                <a:highlight>
                  <a:srgbClr val="191919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ko" sz="1400">
                <a:solidFill>
                  <a:srgbClr val="F3F3F3"/>
                </a:solidFill>
                <a:highlight>
                  <a:srgbClr val="1919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400">
                <a:solidFill>
                  <a:srgbClr val="E394DC"/>
                </a:solidFill>
                <a:highlight>
                  <a:srgbClr val="191919"/>
                </a:highlight>
                <a:latin typeface="Courier New"/>
                <a:ea typeface="Courier New"/>
                <a:cs typeface="Courier New"/>
                <a:sym typeface="Courier New"/>
              </a:rPr>
              <a:t>streamlit_car_agent.py</a:t>
            </a:r>
            <a:endParaRPr sz="1400">
              <a:solidFill>
                <a:srgbClr val="E394DC"/>
              </a:solidFill>
              <a:highlight>
                <a:srgbClr val="1919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Screenshot from 2025-10-01 17-20-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000" y="1628150"/>
            <a:ext cx="5792499" cy="32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계획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확장 가능성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각 차종별 매뉴얼 적용 필요함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카컨트롤 기능 확장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개선 방향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차종별 매뉴얼 적용을 위해 각 차량의 매뉴얼 검색기를 MCP 툴로 구성할 필요 있음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매뉴얼 검색시 답변 생성 시간 단축 필요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