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89F8A-7355-4187-ABC0-7957C024E80E}"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249777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789F8A-7355-4187-ABC0-7957C024E80E}"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185595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5789F8A-7355-4187-ABC0-7957C024E80E}"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386097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5789F8A-7355-4187-ABC0-7957C024E80E}"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B6674-CDE4-45D2-A23A-893231CB851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49304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789F8A-7355-4187-ABC0-7957C024E80E}"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4065221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789F8A-7355-4187-ABC0-7957C024E80E}" type="datetimeFigureOut">
              <a:rPr lang="en-US" smtClean="0"/>
              <a:t>5/12/2019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1910670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789F8A-7355-4187-ABC0-7957C024E80E}" type="datetimeFigureOut">
              <a:rPr lang="en-US" smtClean="0"/>
              <a:t>5/12/2019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754124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89F8A-7355-4187-ABC0-7957C024E80E}"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2075211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89F8A-7355-4187-ABC0-7957C024E80E}"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155106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789F8A-7355-4187-ABC0-7957C024E80E}"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267550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789F8A-7355-4187-ABC0-7957C024E80E}"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154644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89F8A-7355-4187-ABC0-7957C024E80E}"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950046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89F8A-7355-4187-ABC0-7957C024E80E}" type="datetimeFigureOut">
              <a:rPr lang="en-US" smtClean="0"/>
              <a:t>5/12/2019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115457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789F8A-7355-4187-ABC0-7957C024E80E}" type="datetimeFigureOut">
              <a:rPr lang="en-US" smtClean="0"/>
              <a:t>5/12/2019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176521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789F8A-7355-4187-ABC0-7957C024E80E}" type="datetimeFigureOut">
              <a:rPr lang="en-US" smtClean="0"/>
              <a:t>5/12/2019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3572892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5789F8A-7355-4187-ABC0-7957C024E80E}" type="datetimeFigureOut">
              <a:rPr lang="en-US" smtClean="0"/>
              <a:t>5/12/2019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365487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789F8A-7355-4187-ABC0-7957C024E80E}"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B6674-CDE4-45D2-A23A-893231CB8514}" type="slidenum">
              <a:rPr lang="en-US" smtClean="0"/>
              <a:t>‹#›</a:t>
            </a:fld>
            <a:endParaRPr lang="en-US"/>
          </a:p>
        </p:txBody>
      </p:sp>
    </p:spTree>
    <p:extLst>
      <p:ext uri="{BB962C8B-B14F-4D97-AF65-F5344CB8AC3E}">
        <p14:creationId xmlns:p14="http://schemas.microsoft.com/office/powerpoint/2010/main" val="121570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789F8A-7355-4187-ABC0-7957C024E80E}" type="datetimeFigureOut">
              <a:rPr lang="en-US" smtClean="0"/>
              <a:t>5/12/2019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6B6674-CDE4-45D2-A23A-893231CB8514}" type="slidenum">
              <a:rPr lang="en-US" smtClean="0"/>
              <a:t>‹#›</a:t>
            </a:fld>
            <a:endParaRPr lang="en-US"/>
          </a:p>
        </p:txBody>
      </p:sp>
    </p:spTree>
    <p:extLst>
      <p:ext uri="{BB962C8B-B14F-4D97-AF65-F5344CB8AC3E}">
        <p14:creationId xmlns:p14="http://schemas.microsoft.com/office/powerpoint/2010/main" val="3875676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8B21-3792-4C85-A401-CB1D4D957BA3}"/>
              </a:ext>
            </a:extLst>
          </p:cNvPr>
          <p:cNvSpPr>
            <a:spLocks noGrp="1"/>
          </p:cNvSpPr>
          <p:nvPr>
            <p:ph type="ctrTitle"/>
          </p:nvPr>
        </p:nvSpPr>
        <p:spPr/>
        <p:txBody>
          <a:bodyPr/>
          <a:lstStyle/>
          <a:p>
            <a:r>
              <a:rPr lang="en-US" dirty="0"/>
              <a:t>NYC Public WIFI Upgradation</a:t>
            </a:r>
          </a:p>
        </p:txBody>
      </p:sp>
      <p:sp>
        <p:nvSpPr>
          <p:cNvPr id="3" name="Subtitle 2">
            <a:extLst>
              <a:ext uri="{FF2B5EF4-FFF2-40B4-BE49-F238E27FC236}">
                <a16:creationId xmlns:a16="http://schemas.microsoft.com/office/drawing/2014/main" id="{B51DAC78-5BDD-4530-A469-F5691E0BD37D}"/>
              </a:ext>
            </a:extLst>
          </p:cNvPr>
          <p:cNvSpPr>
            <a:spLocks noGrp="1"/>
          </p:cNvSpPr>
          <p:nvPr>
            <p:ph type="subTitle" idx="1"/>
          </p:nvPr>
        </p:nvSpPr>
        <p:spPr/>
        <p:txBody>
          <a:bodyPr/>
          <a:lstStyle/>
          <a:p>
            <a:endParaRPr lang="en-US" dirty="0"/>
          </a:p>
          <a:p>
            <a:r>
              <a:rPr lang="en-US" dirty="0"/>
              <a:t>Author : </a:t>
            </a:r>
            <a:r>
              <a:rPr lang="en-US" dirty="0" err="1"/>
              <a:t>abhilash</a:t>
            </a:r>
            <a:endParaRPr lang="en-US" dirty="0"/>
          </a:p>
        </p:txBody>
      </p:sp>
    </p:spTree>
    <p:extLst>
      <p:ext uri="{BB962C8B-B14F-4D97-AF65-F5344CB8AC3E}">
        <p14:creationId xmlns:p14="http://schemas.microsoft.com/office/powerpoint/2010/main" val="361012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CAEBD-E040-44E9-B3CF-C6722C86465C}"/>
              </a:ext>
            </a:extLst>
          </p:cNvPr>
          <p:cNvSpPr>
            <a:spLocks noGrp="1"/>
          </p:cNvSpPr>
          <p:nvPr>
            <p:ph idx="1"/>
          </p:nvPr>
        </p:nvSpPr>
        <p:spPr/>
        <p:txBody>
          <a:bodyPr/>
          <a:lstStyle/>
          <a:p>
            <a:r>
              <a:rPr lang="en-US" dirty="0"/>
              <a:t>The Government has provided free public WIFI access across the city but there is a huge traffic experiencing due to the usage.</a:t>
            </a:r>
          </a:p>
          <a:p>
            <a:r>
              <a:rPr lang="en-US" dirty="0"/>
              <a:t> Link NYC – Citybridge is one of the popular internet service provider has been asked to resolve the issue by installing more hotspot in the NYC.</a:t>
            </a:r>
          </a:p>
          <a:p>
            <a:r>
              <a:rPr lang="en-US" dirty="0"/>
              <a:t>Cluster the locality based on the Internet Usage so that Link NYC – Citybridge can use the data for the installation purpose.</a:t>
            </a:r>
          </a:p>
        </p:txBody>
      </p:sp>
    </p:spTree>
    <p:extLst>
      <p:ext uri="{BB962C8B-B14F-4D97-AF65-F5344CB8AC3E}">
        <p14:creationId xmlns:p14="http://schemas.microsoft.com/office/powerpoint/2010/main" val="39382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7ADA-AEAA-4128-B21B-5639D9792855}"/>
              </a:ext>
            </a:extLst>
          </p:cNvPr>
          <p:cNvSpPr>
            <a:spLocks noGrp="1"/>
          </p:cNvSpPr>
          <p:nvPr>
            <p:ph type="title"/>
          </p:nvPr>
        </p:nvSpPr>
        <p:spPr>
          <a:xfrm>
            <a:off x="646112" y="452718"/>
            <a:ext cx="9403742" cy="603725"/>
          </a:xfrm>
        </p:spPr>
        <p:txBody>
          <a:bodyPr/>
          <a:lstStyle/>
          <a:p>
            <a:r>
              <a:rPr lang="en-US" sz="2400" dirty="0"/>
              <a:t>Data Acquisition and cleaning</a:t>
            </a:r>
          </a:p>
        </p:txBody>
      </p:sp>
      <p:sp>
        <p:nvSpPr>
          <p:cNvPr id="3" name="Content Placeholder 2">
            <a:extLst>
              <a:ext uri="{FF2B5EF4-FFF2-40B4-BE49-F238E27FC236}">
                <a16:creationId xmlns:a16="http://schemas.microsoft.com/office/drawing/2014/main" id="{EC138BE7-0D82-4189-A5D4-CDE1788F06DC}"/>
              </a:ext>
            </a:extLst>
          </p:cNvPr>
          <p:cNvSpPr>
            <a:spLocks noGrp="1"/>
          </p:cNvSpPr>
          <p:nvPr>
            <p:ph idx="1"/>
          </p:nvPr>
        </p:nvSpPr>
        <p:spPr>
          <a:xfrm>
            <a:off x="1103313" y="1331259"/>
            <a:ext cx="8946541" cy="4195481"/>
          </a:xfrm>
        </p:spPr>
        <p:txBody>
          <a:bodyPr>
            <a:normAutofit lnSpcReduction="10000"/>
          </a:bodyPr>
          <a:lstStyle/>
          <a:p>
            <a:r>
              <a:rPr lang="en-US" dirty="0"/>
              <a:t>Data is provided by the NYC Department of Information Technology and Telecommunications. </a:t>
            </a:r>
          </a:p>
          <a:p>
            <a:r>
              <a:rPr lang="en-US" dirty="0"/>
              <a:t>The dataset consists of records for every public WIFI hotspot (ones provided by or in partnership with the city) in New York City. </a:t>
            </a:r>
          </a:p>
          <a:p>
            <a:r>
              <a:rPr lang="en-US" dirty="0"/>
              <a:t>It contains over 2500 records overall.</a:t>
            </a:r>
          </a:p>
          <a:p>
            <a:pPr fontAlgn="base"/>
            <a:r>
              <a:rPr lang="en-US" dirty="0"/>
              <a:t> EDA will be performed on the Entire Dataset and will come up with the required variable which are important and relevant. The Dataset available will be used with the Foursquare location Data.</a:t>
            </a:r>
          </a:p>
          <a:p>
            <a:pPr fontAlgn="base"/>
            <a:r>
              <a:rPr lang="en-US" dirty="0"/>
              <a:t>First issue was the missing value in the Dataset, all the missing value record was dropped from the Dataset also all the exact duplicate records was removed from the Dataset. All these steps gave us a clean Data.</a:t>
            </a:r>
          </a:p>
          <a:p>
            <a:endParaRPr lang="en-US" dirty="0"/>
          </a:p>
          <a:p>
            <a:endParaRPr lang="en-US" dirty="0"/>
          </a:p>
        </p:txBody>
      </p:sp>
    </p:spTree>
    <p:extLst>
      <p:ext uri="{BB962C8B-B14F-4D97-AF65-F5344CB8AC3E}">
        <p14:creationId xmlns:p14="http://schemas.microsoft.com/office/powerpoint/2010/main" val="320658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4C9A-235F-452B-8F70-545910E834DB}"/>
              </a:ext>
            </a:extLst>
          </p:cNvPr>
          <p:cNvSpPr>
            <a:spLocks noGrp="1"/>
          </p:cNvSpPr>
          <p:nvPr>
            <p:ph type="title"/>
          </p:nvPr>
        </p:nvSpPr>
        <p:spPr/>
        <p:txBody>
          <a:bodyPr/>
          <a:lstStyle/>
          <a:p>
            <a:r>
              <a:rPr lang="en-US" sz="2600" dirty="0"/>
              <a:t>Graphical Representation of </a:t>
            </a:r>
            <a:r>
              <a:rPr lang="en-US" sz="2600" dirty="0" err="1"/>
              <a:t>Neighbourhood</a:t>
            </a:r>
            <a:r>
              <a:rPr lang="en-US" sz="2600" dirty="0"/>
              <a:t> Data</a:t>
            </a:r>
          </a:p>
        </p:txBody>
      </p:sp>
      <p:pic>
        <p:nvPicPr>
          <p:cNvPr id="5" name="Content Placeholder 4">
            <a:extLst>
              <a:ext uri="{FF2B5EF4-FFF2-40B4-BE49-F238E27FC236}">
                <a16:creationId xmlns:a16="http://schemas.microsoft.com/office/drawing/2014/main" id="{6363A536-C94C-44A1-BD63-46095CD5483E}"/>
              </a:ext>
            </a:extLst>
          </p:cNvPr>
          <p:cNvPicPr>
            <a:picLocks noGrp="1"/>
          </p:cNvPicPr>
          <p:nvPr>
            <p:ph sz="half" idx="1"/>
          </p:nvPr>
        </p:nvPicPr>
        <p:blipFill rotWithShape="1">
          <a:blip r:embed="rId2"/>
          <a:srcRect l="12949" t="63818" r="80524" b="25926"/>
          <a:stretch/>
        </p:blipFill>
        <p:spPr bwMode="auto">
          <a:xfrm>
            <a:off x="646110" y="2263778"/>
            <a:ext cx="4201097" cy="3992559"/>
          </a:xfrm>
          <a:prstGeom prst="rect">
            <a:avLst/>
          </a:prstGeom>
          <a:ln>
            <a:noFill/>
          </a:ln>
          <a:extLst>
            <a:ext uri="{53640926-AAD7-44D8-BBD7-CCE9431645EC}">
              <a14:shadowObscured xmlns:a14="http://schemas.microsoft.com/office/drawing/2010/main"/>
            </a:ext>
          </a:extLst>
        </p:spPr>
      </p:pic>
      <p:pic>
        <p:nvPicPr>
          <p:cNvPr id="6" name="Content Placeholder 5">
            <a:extLst>
              <a:ext uri="{FF2B5EF4-FFF2-40B4-BE49-F238E27FC236}">
                <a16:creationId xmlns:a16="http://schemas.microsoft.com/office/drawing/2014/main" id="{53CEF4A1-E322-4F5B-B159-2AF9B173F66F}"/>
              </a:ext>
            </a:extLst>
          </p:cNvPr>
          <p:cNvPicPr>
            <a:picLocks noGrp="1"/>
          </p:cNvPicPr>
          <p:nvPr>
            <p:ph sz="half" idx="2"/>
          </p:nvPr>
        </p:nvPicPr>
        <p:blipFill rotWithShape="1">
          <a:blip r:embed="rId3"/>
          <a:srcRect l="12948" t="46724" r="60898" b="23419"/>
          <a:stretch/>
        </p:blipFill>
        <p:spPr bwMode="auto">
          <a:xfrm>
            <a:off x="5655046" y="2263777"/>
            <a:ext cx="4395788" cy="38607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31114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41A3-0B82-4259-A70B-322645381C42}"/>
              </a:ext>
            </a:extLst>
          </p:cNvPr>
          <p:cNvSpPr>
            <a:spLocks noGrp="1"/>
          </p:cNvSpPr>
          <p:nvPr>
            <p:ph type="title"/>
          </p:nvPr>
        </p:nvSpPr>
        <p:spPr>
          <a:xfrm>
            <a:off x="646111" y="452718"/>
            <a:ext cx="9404723" cy="621480"/>
          </a:xfrm>
        </p:spPr>
        <p:txBody>
          <a:bodyPr/>
          <a:lstStyle/>
          <a:p>
            <a:r>
              <a:rPr lang="en-US" sz="2600" dirty="0"/>
              <a:t>Graphical Representation of Provider Data</a:t>
            </a:r>
          </a:p>
        </p:txBody>
      </p:sp>
      <p:pic>
        <p:nvPicPr>
          <p:cNvPr id="5" name="Content Placeholder 4">
            <a:extLst>
              <a:ext uri="{FF2B5EF4-FFF2-40B4-BE49-F238E27FC236}">
                <a16:creationId xmlns:a16="http://schemas.microsoft.com/office/drawing/2014/main" id="{73509C15-ADE9-4803-802A-5684C4009FAD}"/>
              </a:ext>
            </a:extLst>
          </p:cNvPr>
          <p:cNvPicPr>
            <a:picLocks noGrp="1"/>
          </p:cNvPicPr>
          <p:nvPr>
            <p:ph sz="half" idx="1"/>
          </p:nvPr>
        </p:nvPicPr>
        <p:blipFill rotWithShape="1">
          <a:blip r:embed="rId2"/>
          <a:srcRect l="12307" t="45226" r="68665" b="26075"/>
          <a:stretch/>
        </p:blipFill>
        <p:spPr bwMode="auto">
          <a:xfrm>
            <a:off x="813065" y="1775229"/>
            <a:ext cx="4327106" cy="3823938"/>
          </a:xfrm>
          <a:prstGeom prst="rect">
            <a:avLst/>
          </a:prstGeom>
          <a:ln>
            <a:noFill/>
          </a:ln>
          <a:extLst>
            <a:ext uri="{53640926-AAD7-44D8-BBD7-CCE9431645EC}">
              <a14:shadowObscured xmlns:a14="http://schemas.microsoft.com/office/drawing/2010/main"/>
            </a:ext>
          </a:extLst>
        </p:spPr>
      </p:pic>
      <p:pic>
        <p:nvPicPr>
          <p:cNvPr id="6" name="Content Placeholder 5">
            <a:extLst>
              <a:ext uri="{FF2B5EF4-FFF2-40B4-BE49-F238E27FC236}">
                <a16:creationId xmlns:a16="http://schemas.microsoft.com/office/drawing/2014/main" id="{111D080A-A2FB-4316-94B3-B9BCB2F85736}"/>
              </a:ext>
            </a:extLst>
          </p:cNvPr>
          <p:cNvPicPr>
            <a:picLocks noGrp="1"/>
          </p:cNvPicPr>
          <p:nvPr>
            <p:ph sz="half" idx="2"/>
          </p:nvPr>
        </p:nvPicPr>
        <p:blipFill rotWithShape="1">
          <a:blip r:embed="rId3"/>
          <a:srcRect l="13333" t="33276" r="59616" b="24331"/>
          <a:stretch/>
        </p:blipFill>
        <p:spPr bwMode="auto">
          <a:xfrm>
            <a:off x="5477122" y="1724182"/>
            <a:ext cx="4395788" cy="38749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7147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D88B-7234-4840-8AD4-E59303ACD022}"/>
              </a:ext>
            </a:extLst>
          </p:cNvPr>
          <p:cNvSpPr>
            <a:spLocks noGrp="1"/>
          </p:cNvSpPr>
          <p:nvPr>
            <p:ph type="title"/>
          </p:nvPr>
        </p:nvSpPr>
        <p:spPr>
          <a:xfrm>
            <a:off x="646111" y="452718"/>
            <a:ext cx="9404723" cy="710257"/>
          </a:xfrm>
        </p:spPr>
        <p:txBody>
          <a:bodyPr/>
          <a:lstStyle/>
          <a:p>
            <a:r>
              <a:rPr lang="en-US" sz="2600" dirty="0"/>
              <a:t>Distribution of Data in Map</a:t>
            </a:r>
          </a:p>
        </p:txBody>
      </p:sp>
      <p:pic>
        <p:nvPicPr>
          <p:cNvPr id="4" name="Content Placeholder 3">
            <a:extLst>
              <a:ext uri="{FF2B5EF4-FFF2-40B4-BE49-F238E27FC236}">
                <a16:creationId xmlns:a16="http://schemas.microsoft.com/office/drawing/2014/main" id="{238EBB9F-676A-4D95-A426-4DFE7910AC4C}"/>
              </a:ext>
            </a:extLst>
          </p:cNvPr>
          <p:cNvPicPr>
            <a:picLocks noGrp="1"/>
          </p:cNvPicPr>
          <p:nvPr>
            <p:ph idx="1"/>
          </p:nvPr>
        </p:nvPicPr>
        <p:blipFill rotWithShape="1">
          <a:blip r:embed="rId2"/>
          <a:srcRect l="29230" t="13446" r="17437" b="28434"/>
          <a:stretch/>
        </p:blipFill>
        <p:spPr bwMode="auto">
          <a:xfrm>
            <a:off x="646110" y="1571348"/>
            <a:ext cx="9526589" cy="50485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2034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7A20-0E0A-49CE-99A7-8E531326B34A}"/>
              </a:ext>
            </a:extLst>
          </p:cNvPr>
          <p:cNvSpPr>
            <a:spLocks noGrp="1"/>
          </p:cNvSpPr>
          <p:nvPr>
            <p:ph type="title"/>
          </p:nvPr>
        </p:nvSpPr>
        <p:spPr>
          <a:xfrm>
            <a:off x="646111" y="452718"/>
            <a:ext cx="9404723" cy="514948"/>
          </a:xfrm>
        </p:spPr>
        <p:txBody>
          <a:bodyPr/>
          <a:lstStyle/>
          <a:p>
            <a:r>
              <a:rPr lang="en-US" sz="2600" dirty="0"/>
              <a:t>Distribution Based on Borough</a:t>
            </a:r>
          </a:p>
        </p:txBody>
      </p:sp>
      <p:sp>
        <p:nvSpPr>
          <p:cNvPr id="3" name="Content Placeholder 2">
            <a:extLst>
              <a:ext uri="{FF2B5EF4-FFF2-40B4-BE49-F238E27FC236}">
                <a16:creationId xmlns:a16="http://schemas.microsoft.com/office/drawing/2014/main" id="{6B2FAA32-C1F7-46DF-BC35-D92A904ABD5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043D94D-46DE-4537-AFEA-9774D7BCA171}"/>
              </a:ext>
            </a:extLst>
          </p:cNvPr>
          <p:cNvPicPr/>
          <p:nvPr/>
        </p:nvPicPr>
        <p:blipFill rotWithShape="1">
          <a:blip r:embed="rId2"/>
          <a:srcRect l="28590" t="27351" r="17564" b="14302"/>
          <a:stretch/>
        </p:blipFill>
        <p:spPr bwMode="auto">
          <a:xfrm>
            <a:off x="1103311" y="1340528"/>
            <a:ext cx="8946541" cy="49078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1011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TotalTime>
  <Words>226</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NYC Public WIFI Upgradation</vt:lpstr>
      <vt:lpstr>PowerPoint Presentation</vt:lpstr>
      <vt:lpstr>Data Acquisition and cleaning</vt:lpstr>
      <vt:lpstr>Graphical Representation of Neighbourhood Data</vt:lpstr>
      <vt:lpstr>Graphical Representation of Provider Data</vt:lpstr>
      <vt:lpstr>Distribution of Data in Map</vt:lpstr>
      <vt:lpstr>Distribution Based on Borough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Public WIFI Upgradation</dc:title>
  <dc:creator>Abhilash</dc:creator>
  <cp:lastModifiedBy>Abhilash</cp:lastModifiedBy>
  <cp:revision>3</cp:revision>
  <dcterms:created xsi:type="dcterms:W3CDTF">2019-05-12T08:00:35Z</dcterms:created>
  <dcterms:modified xsi:type="dcterms:W3CDTF">2019-05-12T08:15:05Z</dcterms:modified>
</cp:coreProperties>
</file>