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4" y="1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FE997-EF6E-42C9-8862-E54C72E7A91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CC2FA7-DC12-4450-BE2C-50C8728E039E}">
      <dgm:prSet/>
      <dgm:spPr/>
      <dgm:t>
        <a:bodyPr/>
        <a:lstStyle/>
        <a:p>
          <a:r>
            <a:rPr lang="ko-KR"/>
            <a:t>논문 조사이유</a:t>
          </a:r>
          <a:endParaRPr lang="en-US"/>
        </a:p>
      </dgm:t>
    </dgm:pt>
    <dgm:pt modelId="{31257D3E-000F-4D89-959E-2311F65D2F48}" type="parTrans" cxnId="{0FF462D4-8419-40FA-A5C8-261E4B3974FE}">
      <dgm:prSet/>
      <dgm:spPr/>
      <dgm:t>
        <a:bodyPr/>
        <a:lstStyle/>
        <a:p>
          <a:endParaRPr lang="en-US"/>
        </a:p>
      </dgm:t>
    </dgm:pt>
    <dgm:pt modelId="{3D62C9EA-06A8-40BD-855D-678DF3AF77B7}" type="sibTrans" cxnId="{0FF462D4-8419-40FA-A5C8-261E4B3974FE}">
      <dgm:prSet/>
      <dgm:spPr/>
      <dgm:t>
        <a:bodyPr/>
        <a:lstStyle/>
        <a:p>
          <a:endParaRPr lang="en-US"/>
        </a:p>
      </dgm:t>
    </dgm:pt>
    <dgm:pt modelId="{0D962FCF-FB5C-447F-8EFF-BED5AB113386}">
      <dgm:prSet/>
      <dgm:spPr/>
      <dgm:t>
        <a:bodyPr/>
        <a:lstStyle/>
        <a:p>
          <a:r>
            <a:rPr lang="ko-KR"/>
            <a:t>부품</a:t>
          </a:r>
          <a:endParaRPr lang="en-US"/>
        </a:p>
      </dgm:t>
    </dgm:pt>
    <dgm:pt modelId="{D80CB4C6-BEAA-4A32-B489-BE6AA5971B12}" type="parTrans" cxnId="{070168A6-B895-4BE1-8825-097C1A754959}">
      <dgm:prSet/>
      <dgm:spPr/>
      <dgm:t>
        <a:bodyPr/>
        <a:lstStyle/>
        <a:p>
          <a:endParaRPr lang="en-US"/>
        </a:p>
      </dgm:t>
    </dgm:pt>
    <dgm:pt modelId="{DA7046B3-6D1E-4F51-8C3F-C600C5455412}" type="sibTrans" cxnId="{070168A6-B895-4BE1-8825-097C1A754959}">
      <dgm:prSet/>
      <dgm:spPr/>
      <dgm:t>
        <a:bodyPr/>
        <a:lstStyle/>
        <a:p>
          <a:endParaRPr lang="en-US"/>
        </a:p>
      </dgm:t>
    </dgm:pt>
    <dgm:pt modelId="{F79B02C6-1078-49C4-A927-71EB83C4BD8E}">
      <dgm:prSet/>
      <dgm:spPr/>
      <dgm:t>
        <a:bodyPr/>
        <a:lstStyle/>
        <a:p>
          <a:r>
            <a:rPr lang="en-US"/>
            <a:t>Lightware</a:t>
          </a:r>
          <a:r>
            <a:rPr lang="ko-KR"/>
            <a:t>사의 </a:t>
          </a:r>
          <a:r>
            <a:rPr lang="en-US"/>
            <a:t>LiDAR</a:t>
          </a:r>
          <a:r>
            <a:rPr lang="ko-KR"/>
            <a:t>센서</a:t>
          </a:r>
          <a:r>
            <a:rPr lang="en-US"/>
            <a:t>(LW20)</a:t>
          </a:r>
        </a:p>
      </dgm:t>
    </dgm:pt>
    <dgm:pt modelId="{FB889600-5FB4-46AE-B859-83D53880CDDB}" type="parTrans" cxnId="{C24E29A8-93AD-4796-A77E-99135860A0C6}">
      <dgm:prSet/>
      <dgm:spPr/>
      <dgm:t>
        <a:bodyPr/>
        <a:lstStyle/>
        <a:p>
          <a:endParaRPr lang="en-US"/>
        </a:p>
      </dgm:t>
    </dgm:pt>
    <dgm:pt modelId="{E78D938C-E042-47A6-8D22-31D5E5C4D743}" type="sibTrans" cxnId="{C24E29A8-93AD-4796-A77E-99135860A0C6}">
      <dgm:prSet/>
      <dgm:spPr/>
      <dgm:t>
        <a:bodyPr/>
        <a:lstStyle/>
        <a:p>
          <a:endParaRPr lang="en-US"/>
        </a:p>
      </dgm:t>
    </dgm:pt>
    <dgm:pt modelId="{27A00D4A-D0A8-4B34-BFF4-F2F96053EBD3}">
      <dgm:prSet/>
      <dgm:spPr/>
      <dgm:t>
        <a:bodyPr/>
        <a:lstStyle/>
        <a:p>
          <a:r>
            <a:rPr lang="ko-KR"/>
            <a:t>마이크로 컨트롤러 </a:t>
          </a:r>
          <a:r>
            <a:rPr lang="en-US"/>
            <a:t>(ATmega128)</a:t>
          </a:r>
        </a:p>
      </dgm:t>
    </dgm:pt>
    <dgm:pt modelId="{450F3F98-BA8A-40E0-A7CC-8948A5F298FA}" type="parTrans" cxnId="{80039C7A-C9E7-4B90-A44D-81CC294F00EF}">
      <dgm:prSet/>
      <dgm:spPr/>
      <dgm:t>
        <a:bodyPr/>
        <a:lstStyle/>
        <a:p>
          <a:endParaRPr lang="en-US"/>
        </a:p>
      </dgm:t>
    </dgm:pt>
    <dgm:pt modelId="{5F394F44-96AB-4ECE-A9FD-8FA8FA792DB8}" type="sibTrans" cxnId="{80039C7A-C9E7-4B90-A44D-81CC294F00EF}">
      <dgm:prSet/>
      <dgm:spPr/>
      <dgm:t>
        <a:bodyPr/>
        <a:lstStyle/>
        <a:p>
          <a:endParaRPr lang="en-US"/>
        </a:p>
      </dgm:t>
    </dgm:pt>
    <dgm:pt modelId="{6A2A2948-D562-4196-8314-972F977D20E4}">
      <dgm:prSet/>
      <dgm:spPr/>
      <dgm:t>
        <a:bodyPr/>
        <a:lstStyle/>
        <a:p>
          <a:r>
            <a:rPr lang="ko-KR"/>
            <a:t>서보모터 </a:t>
          </a:r>
          <a:r>
            <a:rPr lang="en-US"/>
            <a:t>(DS-919MG)</a:t>
          </a:r>
        </a:p>
      </dgm:t>
    </dgm:pt>
    <dgm:pt modelId="{A28DF6E7-A57C-470A-8644-49E9FCC52EA5}" type="parTrans" cxnId="{9AAB69D3-ADD8-4F72-AC8B-256E1C73123C}">
      <dgm:prSet/>
      <dgm:spPr/>
      <dgm:t>
        <a:bodyPr/>
        <a:lstStyle/>
        <a:p>
          <a:endParaRPr lang="en-US"/>
        </a:p>
      </dgm:t>
    </dgm:pt>
    <dgm:pt modelId="{B3E1373F-C631-486E-8C68-BE00198F9420}" type="sibTrans" cxnId="{9AAB69D3-ADD8-4F72-AC8B-256E1C73123C}">
      <dgm:prSet/>
      <dgm:spPr/>
      <dgm:t>
        <a:bodyPr/>
        <a:lstStyle/>
        <a:p>
          <a:endParaRPr lang="en-US"/>
        </a:p>
      </dgm:t>
    </dgm:pt>
    <dgm:pt modelId="{E596F2E0-80A1-4ED0-A524-5AD1065F8CE8}">
      <dgm:prSet/>
      <dgm:spPr/>
      <dgm:t>
        <a:bodyPr/>
        <a:lstStyle/>
        <a:p>
          <a:r>
            <a:rPr lang="ko-KR"/>
            <a:t>오픈소스</a:t>
          </a:r>
          <a:endParaRPr lang="en-US"/>
        </a:p>
      </dgm:t>
    </dgm:pt>
    <dgm:pt modelId="{5C695A47-4737-4901-8CF7-7DBACDBD2E98}" type="parTrans" cxnId="{54750E2F-8AA3-4820-993A-385E1F23ECCE}">
      <dgm:prSet/>
      <dgm:spPr/>
      <dgm:t>
        <a:bodyPr/>
        <a:lstStyle/>
        <a:p>
          <a:endParaRPr lang="en-US"/>
        </a:p>
      </dgm:t>
    </dgm:pt>
    <dgm:pt modelId="{9D5228BA-A4D0-4046-80F9-839E02FFC850}" type="sibTrans" cxnId="{54750E2F-8AA3-4820-993A-385E1F23ECCE}">
      <dgm:prSet/>
      <dgm:spPr/>
      <dgm:t>
        <a:bodyPr/>
        <a:lstStyle/>
        <a:p>
          <a:endParaRPr lang="en-US"/>
        </a:p>
      </dgm:t>
    </dgm:pt>
    <dgm:pt modelId="{D11CB686-A2FF-42A8-9F77-4EF72CB3BC68}">
      <dgm:prSet/>
      <dgm:spPr/>
      <dgm:t>
        <a:bodyPr/>
        <a:lstStyle/>
        <a:p>
          <a:r>
            <a:rPr lang="en-US"/>
            <a:t>Pixhawk</a:t>
          </a:r>
        </a:p>
      </dgm:t>
    </dgm:pt>
    <dgm:pt modelId="{163F11DF-C8A9-4ACF-AAFE-CE64A8373A77}" type="parTrans" cxnId="{78EB79EB-CA5C-4EDB-AFFD-C5F32F51627A}">
      <dgm:prSet/>
      <dgm:spPr/>
      <dgm:t>
        <a:bodyPr/>
        <a:lstStyle/>
        <a:p>
          <a:endParaRPr lang="en-US"/>
        </a:p>
      </dgm:t>
    </dgm:pt>
    <dgm:pt modelId="{21514AC7-6A0D-4CBD-945D-6F51008DE833}" type="sibTrans" cxnId="{78EB79EB-CA5C-4EDB-AFFD-C5F32F51627A}">
      <dgm:prSet/>
      <dgm:spPr/>
      <dgm:t>
        <a:bodyPr/>
        <a:lstStyle/>
        <a:p>
          <a:endParaRPr lang="en-US"/>
        </a:p>
      </dgm:t>
    </dgm:pt>
    <dgm:pt modelId="{6081D554-C9DB-45AB-807D-C77B4FFF467A}">
      <dgm:prSet/>
      <dgm:spPr/>
      <dgm:t>
        <a:bodyPr/>
        <a:lstStyle/>
        <a:p>
          <a:r>
            <a:rPr lang="ko-KR"/>
            <a:t>사용할 라이더 후보</a:t>
          </a:r>
          <a:endParaRPr lang="en-US"/>
        </a:p>
      </dgm:t>
    </dgm:pt>
    <dgm:pt modelId="{E404B85D-CB00-48E6-ADB9-FFDDD1DB17F7}" type="parTrans" cxnId="{75006FED-EE95-4562-8C7D-9F9113FF3F86}">
      <dgm:prSet/>
      <dgm:spPr/>
      <dgm:t>
        <a:bodyPr/>
        <a:lstStyle/>
        <a:p>
          <a:endParaRPr lang="en-US"/>
        </a:p>
      </dgm:t>
    </dgm:pt>
    <dgm:pt modelId="{7230F722-D53A-482D-AABB-F5959DD842DF}" type="sibTrans" cxnId="{75006FED-EE95-4562-8C7D-9F9113FF3F86}">
      <dgm:prSet/>
      <dgm:spPr/>
      <dgm:t>
        <a:bodyPr/>
        <a:lstStyle/>
        <a:p>
          <a:endParaRPr lang="en-US"/>
        </a:p>
      </dgm:t>
    </dgm:pt>
    <dgm:pt modelId="{95FF6956-42E2-4C83-B888-45D9F91DFF4C}" type="pres">
      <dgm:prSet presAssocID="{B6FFE997-EF6E-42C9-8862-E54C72E7A914}" presName="linear" presStyleCnt="0">
        <dgm:presLayoutVars>
          <dgm:animLvl val="lvl"/>
          <dgm:resizeHandles val="exact"/>
        </dgm:presLayoutVars>
      </dgm:prSet>
      <dgm:spPr/>
    </dgm:pt>
    <dgm:pt modelId="{843837DA-487C-44F3-A294-D7D1CA6A5F91}" type="pres">
      <dgm:prSet presAssocID="{3DCC2FA7-DC12-4450-BE2C-50C8728E03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299D55-DFB4-4933-95BD-8E47A536E0F4}" type="pres">
      <dgm:prSet presAssocID="{3D62C9EA-06A8-40BD-855D-678DF3AF77B7}" presName="spacer" presStyleCnt="0"/>
      <dgm:spPr/>
    </dgm:pt>
    <dgm:pt modelId="{2DF17AC9-82AA-4097-A903-1F590A23E29C}" type="pres">
      <dgm:prSet presAssocID="{0D962FCF-FB5C-447F-8EFF-BED5AB1133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8A427E-FF04-47A8-A27A-1E9A8AAB7CB1}" type="pres">
      <dgm:prSet presAssocID="{0D962FCF-FB5C-447F-8EFF-BED5AB113386}" presName="childText" presStyleLbl="revTx" presStyleIdx="0" presStyleCnt="2">
        <dgm:presLayoutVars>
          <dgm:bulletEnabled val="1"/>
        </dgm:presLayoutVars>
      </dgm:prSet>
      <dgm:spPr/>
    </dgm:pt>
    <dgm:pt modelId="{312FDBDC-C0F5-4561-B620-96DC85FAB8F2}" type="pres">
      <dgm:prSet presAssocID="{E596F2E0-80A1-4ED0-A524-5AD1065F8C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9D7592-34C8-4AFA-A27A-C1B320BEF0E8}" type="pres">
      <dgm:prSet presAssocID="{E596F2E0-80A1-4ED0-A524-5AD1065F8CE8}" presName="childText" presStyleLbl="revTx" presStyleIdx="1" presStyleCnt="2">
        <dgm:presLayoutVars>
          <dgm:bulletEnabled val="1"/>
        </dgm:presLayoutVars>
      </dgm:prSet>
      <dgm:spPr/>
    </dgm:pt>
    <dgm:pt modelId="{DB31DB15-C439-410E-85B8-E712860E4E23}" type="pres">
      <dgm:prSet presAssocID="{6081D554-C9DB-45AB-807D-C77B4FFF46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750E2F-8AA3-4820-993A-385E1F23ECCE}" srcId="{B6FFE997-EF6E-42C9-8862-E54C72E7A914}" destId="{E596F2E0-80A1-4ED0-A524-5AD1065F8CE8}" srcOrd="2" destOrd="0" parTransId="{5C695A47-4737-4901-8CF7-7DBACDBD2E98}" sibTransId="{9D5228BA-A4D0-4046-80F9-839E02FFC850}"/>
    <dgm:cxn modelId="{31B00350-BB4D-4488-ACD2-BFADEFB6334E}" type="presOf" srcId="{3DCC2FA7-DC12-4450-BE2C-50C8728E039E}" destId="{843837DA-487C-44F3-A294-D7D1CA6A5F91}" srcOrd="0" destOrd="0" presId="urn:microsoft.com/office/officeart/2005/8/layout/vList2"/>
    <dgm:cxn modelId="{C53CDE57-0CA0-4FF3-BD4D-EA1410F350FF}" type="presOf" srcId="{0D962FCF-FB5C-447F-8EFF-BED5AB113386}" destId="{2DF17AC9-82AA-4097-A903-1F590A23E29C}" srcOrd="0" destOrd="0" presId="urn:microsoft.com/office/officeart/2005/8/layout/vList2"/>
    <dgm:cxn modelId="{80039C7A-C9E7-4B90-A44D-81CC294F00EF}" srcId="{0D962FCF-FB5C-447F-8EFF-BED5AB113386}" destId="{27A00D4A-D0A8-4B34-BFF4-F2F96053EBD3}" srcOrd="1" destOrd="0" parTransId="{450F3F98-BA8A-40E0-A7CC-8948A5F298FA}" sibTransId="{5F394F44-96AB-4ECE-A9FD-8FA8FA792DB8}"/>
    <dgm:cxn modelId="{EEE89B82-38CE-47B3-A15A-ED33C033C76E}" type="presOf" srcId="{27A00D4A-D0A8-4B34-BFF4-F2F96053EBD3}" destId="{B38A427E-FF04-47A8-A27A-1E9A8AAB7CB1}" srcOrd="0" destOrd="1" presId="urn:microsoft.com/office/officeart/2005/8/layout/vList2"/>
    <dgm:cxn modelId="{90E0C98A-3F0A-4744-9BA3-99BCF45C54D9}" type="presOf" srcId="{F79B02C6-1078-49C4-A927-71EB83C4BD8E}" destId="{B38A427E-FF04-47A8-A27A-1E9A8AAB7CB1}" srcOrd="0" destOrd="0" presId="urn:microsoft.com/office/officeart/2005/8/layout/vList2"/>
    <dgm:cxn modelId="{426D639A-0B80-480A-8D92-A087BB401C66}" type="presOf" srcId="{E596F2E0-80A1-4ED0-A524-5AD1065F8CE8}" destId="{312FDBDC-C0F5-4561-B620-96DC85FAB8F2}" srcOrd="0" destOrd="0" presId="urn:microsoft.com/office/officeart/2005/8/layout/vList2"/>
    <dgm:cxn modelId="{38A50E9B-7A25-4988-8941-1966AF8EBD65}" type="presOf" srcId="{6081D554-C9DB-45AB-807D-C77B4FFF467A}" destId="{DB31DB15-C439-410E-85B8-E712860E4E23}" srcOrd="0" destOrd="0" presId="urn:microsoft.com/office/officeart/2005/8/layout/vList2"/>
    <dgm:cxn modelId="{3E06C19F-2860-4713-AEBD-8854E383793E}" type="presOf" srcId="{D11CB686-A2FF-42A8-9F77-4EF72CB3BC68}" destId="{D49D7592-34C8-4AFA-A27A-C1B320BEF0E8}" srcOrd="0" destOrd="0" presId="urn:microsoft.com/office/officeart/2005/8/layout/vList2"/>
    <dgm:cxn modelId="{070168A6-B895-4BE1-8825-097C1A754959}" srcId="{B6FFE997-EF6E-42C9-8862-E54C72E7A914}" destId="{0D962FCF-FB5C-447F-8EFF-BED5AB113386}" srcOrd="1" destOrd="0" parTransId="{D80CB4C6-BEAA-4A32-B489-BE6AA5971B12}" sibTransId="{DA7046B3-6D1E-4F51-8C3F-C600C5455412}"/>
    <dgm:cxn modelId="{C24E29A8-93AD-4796-A77E-99135860A0C6}" srcId="{0D962FCF-FB5C-447F-8EFF-BED5AB113386}" destId="{F79B02C6-1078-49C4-A927-71EB83C4BD8E}" srcOrd="0" destOrd="0" parTransId="{FB889600-5FB4-46AE-B859-83D53880CDDB}" sibTransId="{E78D938C-E042-47A6-8D22-31D5E5C4D743}"/>
    <dgm:cxn modelId="{7D0CC2CE-82D4-4370-B267-91002BF237A7}" type="presOf" srcId="{6A2A2948-D562-4196-8314-972F977D20E4}" destId="{B38A427E-FF04-47A8-A27A-1E9A8AAB7CB1}" srcOrd="0" destOrd="2" presId="urn:microsoft.com/office/officeart/2005/8/layout/vList2"/>
    <dgm:cxn modelId="{9AAB69D3-ADD8-4F72-AC8B-256E1C73123C}" srcId="{0D962FCF-FB5C-447F-8EFF-BED5AB113386}" destId="{6A2A2948-D562-4196-8314-972F977D20E4}" srcOrd="2" destOrd="0" parTransId="{A28DF6E7-A57C-470A-8644-49E9FCC52EA5}" sibTransId="{B3E1373F-C631-486E-8C68-BE00198F9420}"/>
    <dgm:cxn modelId="{0FF462D4-8419-40FA-A5C8-261E4B3974FE}" srcId="{B6FFE997-EF6E-42C9-8862-E54C72E7A914}" destId="{3DCC2FA7-DC12-4450-BE2C-50C8728E039E}" srcOrd="0" destOrd="0" parTransId="{31257D3E-000F-4D89-959E-2311F65D2F48}" sibTransId="{3D62C9EA-06A8-40BD-855D-678DF3AF77B7}"/>
    <dgm:cxn modelId="{26C339E6-DE4E-4436-BD4D-C5CC151F12F6}" type="presOf" srcId="{B6FFE997-EF6E-42C9-8862-E54C72E7A914}" destId="{95FF6956-42E2-4C83-B888-45D9F91DFF4C}" srcOrd="0" destOrd="0" presId="urn:microsoft.com/office/officeart/2005/8/layout/vList2"/>
    <dgm:cxn modelId="{78EB79EB-CA5C-4EDB-AFFD-C5F32F51627A}" srcId="{E596F2E0-80A1-4ED0-A524-5AD1065F8CE8}" destId="{D11CB686-A2FF-42A8-9F77-4EF72CB3BC68}" srcOrd="0" destOrd="0" parTransId="{163F11DF-C8A9-4ACF-AAFE-CE64A8373A77}" sibTransId="{21514AC7-6A0D-4CBD-945D-6F51008DE833}"/>
    <dgm:cxn modelId="{75006FED-EE95-4562-8C7D-9F9113FF3F86}" srcId="{B6FFE997-EF6E-42C9-8862-E54C72E7A914}" destId="{6081D554-C9DB-45AB-807D-C77B4FFF467A}" srcOrd="3" destOrd="0" parTransId="{E404B85D-CB00-48E6-ADB9-FFDDD1DB17F7}" sibTransId="{7230F722-D53A-482D-AABB-F5959DD842DF}"/>
    <dgm:cxn modelId="{369DFE11-70B7-4CFC-A3DB-F8B2476E6823}" type="presParOf" srcId="{95FF6956-42E2-4C83-B888-45D9F91DFF4C}" destId="{843837DA-487C-44F3-A294-D7D1CA6A5F91}" srcOrd="0" destOrd="0" presId="urn:microsoft.com/office/officeart/2005/8/layout/vList2"/>
    <dgm:cxn modelId="{124591CD-CB9D-436C-B75E-CE657C859308}" type="presParOf" srcId="{95FF6956-42E2-4C83-B888-45D9F91DFF4C}" destId="{D0299D55-DFB4-4933-95BD-8E47A536E0F4}" srcOrd="1" destOrd="0" presId="urn:microsoft.com/office/officeart/2005/8/layout/vList2"/>
    <dgm:cxn modelId="{4EA0CC8D-09E1-486F-B314-245D664C5401}" type="presParOf" srcId="{95FF6956-42E2-4C83-B888-45D9F91DFF4C}" destId="{2DF17AC9-82AA-4097-A903-1F590A23E29C}" srcOrd="2" destOrd="0" presId="urn:microsoft.com/office/officeart/2005/8/layout/vList2"/>
    <dgm:cxn modelId="{0864A41F-499A-44AD-B447-05BD0345708F}" type="presParOf" srcId="{95FF6956-42E2-4C83-B888-45D9F91DFF4C}" destId="{B38A427E-FF04-47A8-A27A-1E9A8AAB7CB1}" srcOrd="3" destOrd="0" presId="urn:microsoft.com/office/officeart/2005/8/layout/vList2"/>
    <dgm:cxn modelId="{0BE76853-EE76-4CBB-976F-248D77D41C2B}" type="presParOf" srcId="{95FF6956-42E2-4C83-B888-45D9F91DFF4C}" destId="{312FDBDC-C0F5-4561-B620-96DC85FAB8F2}" srcOrd="4" destOrd="0" presId="urn:microsoft.com/office/officeart/2005/8/layout/vList2"/>
    <dgm:cxn modelId="{E4FD5FCE-4DB8-42B5-BFAF-FF98762AA4DC}" type="presParOf" srcId="{95FF6956-42E2-4C83-B888-45D9F91DFF4C}" destId="{D49D7592-34C8-4AFA-A27A-C1B320BEF0E8}" srcOrd="5" destOrd="0" presId="urn:microsoft.com/office/officeart/2005/8/layout/vList2"/>
    <dgm:cxn modelId="{818DB840-6FAD-4562-99C6-AE5D3945EC63}" type="presParOf" srcId="{95FF6956-42E2-4C83-B888-45D9F91DFF4C}" destId="{DB31DB15-C439-410E-85B8-E712860E4E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837DA-487C-44F3-A294-D7D1CA6A5F91}">
      <dsp:nvSpPr>
        <dsp:cNvPr id="0" name=""/>
        <dsp:cNvSpPr/>
      </dsp:nvSpPr>
      <dsp:spPr>
        <a:xfrm>
          <a:off x="0" y="12348"/>
          <a:ext cx="6266011" cy="7546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논문 조사이유</a:t>
          </a:r>
          <a:endParaRPr lang="en-US" sz="3000" kern="1200"/>
        </a:p>
      </dsp:txBody>
      <dsp:txXfrm>
        <a:off x="36839" y="49187"/>
        <a:ext cx="6192333" cy="680971"/>
      </dsp:txXfrm>
    </dsp:sp>
    <dsp:sp modelId="{2DF17AC9-82AA-4097-A903-1F590A23E29C}">
      <dsp:nvSpPr>
        <dsp:cNvPr id="0" name=""/>
        <dsp:cNvSpPr/>
      </dsp:nvSpPr>
      <dsp:spPr>
        <a:xfrm>
          <a:off x="0" y="853398"/>
          <a:ext cx="6266011" cy="754649"/>
        </a:xfrm>
        <a:prstGeom prst="roundRect">
          <a:avLst/>
        </a:prstGeom>
        <a:gradFill rotWithShape="0">
          <a:gsLst>
            <a:gs pos="0">
              <a:schemeClr val="accent2">
                <a:hueOff val="-236686"/>
                <a:satOff val="-1956"/>
                <a:lumOff val="-4183"/>
                <a:alphaOff val="0"/>
                <a:tint val="96000"/>
                <a:lumMod val="104000"/>
              </a:schemeClr>
            </a:gs>
            <a:gs pos="100000">
              <a:schemeClr val="accent2">
                <a:hueOff val="-236686"/>
                <a:satOff val="-1956"/>
                <a:lumOff val="-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부품</a:t>
          </a:r>
          <a:endParaRPr lang="en-US" sz="3000" kern="1200"/>
        </a:p>
      </dsp:txBody>
      <dsp:txXfrm>
        <a:off x="36839" y="890237"/>
        <a:ext cx="6192333" cy="680971"/>
      </dsp:txXfrm>
    </dsp:sp>
    <dsp:sp modelId="{B38A427E-FF04-47A8-A27A-1E9A8AAB7CB1}">
      <dsp:nvSpPr>
        <dsp:cNvPr id="0" name=""/>
        <dsp:cNvSpPr/>
      </dsp:nvSpPr>
      <dsp:spPr>
        <a:xfrm>
          <a:off x="0" y="1608048"/>
          <a:ext cx="6266011" cy="127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Lightware</a:t>
          </a:r>
          <a:r>
            <a:rPr lang="ko-KR" sz="2300" kern="1200"/>
            <a:t>사의 </a:t>
          </a:r>
          <a:r>
            <a:rPr lang="en-US" sz="2300" kern="1200"/>
            <a:t>LiDAR</a:t>
          </a:r>
          <a:r>
            <a:rPr lang="ko-KR" sz="2300" kern="1200"/>
            <a:t>센서</a:t>
          </a:r>
          <a:r>
            <a:rPr lang="en-US" sz="2300" kern="1200"/>
            <a:t>(LW20)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300" kern="1200"/>
            <a:t>마이크로 컨트롤러 </a:t>
          </a:r>
          <a:r>
            <a:rPr lang="en-US" sz="2300" kern="1200"/>
            <a:t>(ATmega128)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300" kern="1200"/>
            <a:t>서보모터 </a:t>
          </a:r>
          <a:r>
            <a:rPr lang="en-US" sz="2300" kern="1200"/>
            <a:t>(DS-919MG)</a:t>
          </a:r>
        </a:p>
      </dsp:txBody>
      <dsp:txXfrm>
        <a:off x="0" y="1608048"/>
        <a:ext cx="6266011" cy="1273050"/>
      </dsp:txXfrm>
    </dsp:sp>
    <dsp:sp modelId="{312FDBDC-C0F5-4561-B620-96DC85FAB8F2}">
      <dsp:nvSpPr>
        <dsp:cNvPr id="0" name=""/>
        <dsp:cNvSpPr/>
      </dsp:nvSpPr>
      <dsp:spPr>
        <a:xfrm>
          <a:off x="0" y="2881098"/>
          <a:ext cx="6266011" cy="754649"/>
        </a:xfrm>
        <a:prstGeom prst="roundRect">
          <a:avLst/>
        </a:prstGeom>
        <a:gradFill rotWithShape="0">
          <a:gsLst>
            <a:gs pos="0">
              <a:schemeClr val="accent2">
                <a:hueOff val="-473373"/>
                <a:satOff val="-3912"/>
                <a:lumOff val="-8366"/>
                <a:alphaOff val="0"/>
                <a:tint val="96000"/>
                <a:lumMod val="104000"/>
              </a:schemeClr>
            </a:gs>
            <a:gs pos="100000">
              <a:schemeClr val="accent2">
                <a:hueOff val="-473373"/>
                <a:satOff val="-3912"/>
                <a:lumOff val="-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오픈소스</a:t>
          </a:r>
          <a:endParaRPr lang="en-US" sz="3000" kern="1200"/>
        </a:p>
      </dsp:txBody>
      <dsp:txXfrm>
        <a:off x="36839" y="2917937"/>
        <a:ext cx="6192333" cy="680971"/>
      </dsp:txXfrm>
    </dsp:sp>
    <dsp:sp modelId="{D49D7592-34C8-4AFA-A27A-C1B320BEF0E8}">
      <dsp:nvSpPr>
        <dsp:cNvPr id="0" name=""/>
        <dsp:cNvSpPr/>
      </dsp:nvSpPr>
      <dsp:spPr>
        <a:xfrm>
          <a:off x="0" y="3635748"/>
          <a:ext cx="626601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94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Pixhawk</a:t>
          </a:r>
        </a:p>
      </dsp:txBody>
      <dsp:txXfrm>
        <a:off x="0" y="3635748"/>
        <a:ext cx="6266011" cy="496800"/>
      </dsp:txXfrm>
    </dsp:sp>
    <dsp:sp modelId="{DB31DB15-C439-410E-85B8-E712860E4E23}">
      <dsp:nvSpPr>
        <dsp:cNvPr id="0" name=""/>
        <dsp:cNvSpPr/>
      </dsp:nvSpPr>
      <dsp:spPr>
        <a:xfrm>
          <a:off x="0" y="4132548"/>
          <a:ext cx="6266011" cy="754649"/>
        </a:xfrm>
        <a:prstGeom prst="round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/>
            <a:t>사용할 라이더 후보</a:t>
          </a:r>
          <a:endParaRPr lang="en-US" sz="3000" kern="1200"/>
        </a:p>
      </dsp:txBody>
      <dsp:txXfrm>
        <a:off x="36839" y="4169387"/>
        <a:ext cx="6192333" cy="680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8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1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04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7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25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7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6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6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3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3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2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D391F9-0C0D-45E6-88C8-F67052721972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E62CFA-E0A5-4416-9280-81BD689C6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95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7BBBC-9D05-48AD-8797-A80F1F2AF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Drone Vision TEAM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A050A1-A466-400D-99DA-61C325DEF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Image detection</a:t>
            </a:r>
          </a:p>
          <a:p>
            <a:r>
              <a:rPr lang="en-US" altLang="ko-KR" dirty="0"/>
              <a:t>2. LiDAR sensor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0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4619C0-94CB-45F2-A9BF-201C4E7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5400"/>
              <a:t>LiDAR sensor </a:t>
            </a:r>
            <a:r>
              <a:rPr lang="ko-KR" altLang="en-US" sz="5400"/>
              <a:t>활용 논문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7B96C-92C4-4FB9-B832-A13F8C62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/>
              <a:t>드론</a:t>
            </a:r>
            <a:r>
              <a:rPr lang="en-US" altLang="ko-KR"/>
              <a:t> </a:t>
            </a:r>
            <a:r>
              <a:rPr lang="ko-KR" altLang="en-US" dirty="0"/>
              <a:t>자동 충돌 방지 시스템</a:t>
            </a:r>
            <a:endParaRPr lang="ko-KR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6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CA1C65-1596-4D41-A8CB-4439A3DF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32FBDB83-6E32-4370-B70A-3C8CC0590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93869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664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1A9A687-B77E-4CC7-8418-1E8E007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제안된 드론 충돌 회피 시스템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A7368CC-06AD-40D0-8F70-872EE8398F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690688"/>
            <a:ext cx="5181600" cy="4625975"/>
          </a:xfrm>
        </p:spPr>
      </p:pic>
      <p:pic>
        <p:nvPicPr>
          <p:cNvPr id="26" name="내용 개체 틀 25">
            <a:extLst>
              <a:ext uri="{FF2B5EF4-FFF2-40B4-BE49-F238E27FC236}">
                <a16:creationId xmlns:a16="http://schemas.microsoft.com/office/drawing/2014/main" id="{95343693-583B-4390-B031-6FF20E953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1690688"/>
            <a:ext cx="5549900" cy="4305300"/>
          </a:xfrm>
        </p:spPr>
      </p:pic>
    </p:spTree>
    <p:extLst>
      <p:ext uri="{BB962C8B-B14F-4D97-AF65-F5344CB8AC3E}">
        <p14:creationId xmlns:p14="http://schemas.microsoft.com/office/powerpoint/2010/main" val="262272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790C6-7E40-4FC6-B421-102A5DCD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물체 측정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B718C0-F9E1-457B-8FD6-1F23C1B7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64" y="1557330"/>
            <a:ext cx="3755329" cy="24627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E3E438-4389-4C81-B876-75F5FB22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135821"/>
            <a:ext cx="4803899" cy="2357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9ED600-CC5A-43A5-9DDE-B605B1AC4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2752"/>
            <a:ext cx="5585899" cy="35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BE0FA-AF5B-4D04-8D76-00012ADE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물체 거리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16E68-3D57-4BFF-BF8B-F0A987ED0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2287" y="1860974"/>
            <a:ext cx="4801513" cy="3136051"/>
          </a:xfrm>
        </p:spPr>
        <p:txBody>
          <a:bodyPr/>
          <a:lstStyle/>
          <a:p>
            <a:r>
              <a:rPr lang="ko-KR" altLang="en-US" dirty="0"/>
              <a:t>측정 결과</a:t>
            </a:r>
          </a:p>
        </p:txBody>
      </p:sp>
      <p:pic>
        <p:nvPicPr>
          <p:cNvPr id="10" name="내용 개체 틀 9" descr="테이블이(가) 표시된 사진&#10;&#10;자동 생성된 설명">
            <a:extLst>
              <a:ext uri="{FF2B5EF4-FFF2-40B4-BE49-F238E27FC236}">
                <a16:creationId xmlns:a16="http://schemas.microsoft.com/office/drawing/2014/main" id="{409AD4B0-C581-49CC-9130-6EA810735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87" y="2403235"/>
            <a:ext cx="4638675" cy="233362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C2E580-2A95-4586-AE49-6488346E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36" y="1458365"/>
            <a:ext cx="3815219" cy="22734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7966B0-675A-4DCC-8C09-A93AA33B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90" y="3845490"/>
            <a:ext cx="5254310" cy="2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D42B-A1DE-4E94-BFC2-18B1FF82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5960" cy="1325563"/>
          </a:xfrm>
        </p:spPr>
        <p:txBody>
          <a:bodyPr/>
          <a:lstStyle/>
          <a:p>
            <a:r>
              <a:rPr lang="ko-KR" altLang="en-US" dirty="0"/>
              <a:t>회피 알고리즘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BE12EFB-FB14-48B0-8F97-B4DE57F930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4160" y="189919"/>
            <a:ext cx="2305972" cy="6478161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97B575F-52AB-4D18-B412-5CE5F0828B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0132" y="189920"/>
            <a:ext cx="5043644" cy="6478160"/>
          </a:xfr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CE4C0987-7765-4EDE-994F-E7C9EF39870A}"/>
              </a:ext>
            </a:extLst>
          </p:cNvPr>
          <p:cNvSpPr txBox="1">
            <a:spLocks/>
          </p:cNvSpPr>
          <p:nvPr/>
        </p:nvSpPr>
        <p:spPr>
          <a:xfrm>
            <a:off x="350950" y="2649828"/>
            <a:ext cx="4014988" cy="15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LiDAR</a:t>
            </a:r>
            <a:r>
              <a:rPr lang="ko-KR" altLang="en-US" dirty="0"/>
              <a:t>센서와 </a:t>
            </a:r>
            <a:r>
              <a:rPr lang="ko-KR" altLang="en-US" dirty="0" err="1"/>
              <a:t>서보모터를</a:t>
            </a:r>
            <a:r>
              <a:rPr lang="ko-KR" altLang="en-US" dirty="0"/>
              <a:t> 결합해 진행</a:t>
            </a:r>
            <a:endParaRPr lang="en-US" altLang="ko-KR" dirty="0"/>
          </a:p>
          <a:p>
            <a:r>
              <a:rPr lang="ko-KR" altLang="en-US" dirty="0"/>
              <a:t>각도 </a:t>
            </a:r>
            <a:r>
              <a:rPr lang="en-US" altLang="ko-KR" dirty="0"/>
              <a:t>: -45~45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5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E34C1-DB1E-434A-9910-43254E17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74589"/>
            <a:ext cx="10353762" cy="970450"/>
          </a:xfrm>
        </p:spPr>
        <p:txBody>
          <a:bodyPr/>
          <a:lstStyle/>
          <a:p>
            <a:r>
              <a:rPr lang="ko-KR" altLang="en-US" dirty="0"/>
              <a:t>충돌방지 테스트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C57919-1F25-4771-8584-543E78C2AB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8784" y="1245039"/>
            <a:ext cx="7494431" cy="524783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5B198-282F-4395-9A06-C37C8B2C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690688"/>
            <a:ext cx="5560454" cy="531209"/>
          </a:xfrm>
        </p:spPr>
        <p:txBody>
          <a:bodyPr>
            <a:normAutofit/>
          </a:bodyPr>
          <a:lstStyle/>
          <a:p>
            <a:r>
              <a:rPr lang="ko-KR" altLang="en-US" dirty="0"/>
              <a:t>충돌 방지 모드에 따른 예상경로</a:t>
            </a:r>
          </a:p>
        </p:txBody>
      </p:sp>
    </p:spTree>
    <p:extLst>
      <p:ext uri="{BB962C8B-B14F-4D97-AF65-F5344CB8AC3E}">
        <p14:creationId xmlns:p14="http://schemas.microsoft.com/office/powerpoint/2010/main" val="208148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CA1FB40-955A-4840-9918-94FB2163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lang="en-US" altLang="ko-KR" sz="5400"/>
              <a:t>Q&amp;A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1D927A5-4F70-4901-8DD3-3CA22A24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dirty="0"/>
              <a:t>고생하셨습니다</a:t>
            </a:r>
            <a:r>
              <a:rPr lang="en-US" altLang="ko-KR" dirty="0"/>
              <a:t>.</a:t>
            </a:r>
            <a:endParaRPr lang="en-US" altLang="ko-K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74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956</TotalTime>
  <Words>83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슬레이트</vt:lpstr>
      <vt:lpstr>Drone Vision TEAM</vt:lpstr>
      <vt:lpstr>LiDAR sensor 활용 논문</vt:lpstr>
      <vt:lpstr>서론</vt:lpstr>
      <vt:lpstr>제안된 드론 충돌 회피 시스템</vt:lpstr>
      <vt:lpstr>정적 물체 측정 결과</vt:lpstr>
      <vt:lpstr>동적 물체 거리 측정</vt:lpstr>
      <vt:lpstr>회피 알고리즘</vt:lpstr>
      <vt:lpstr>충돌방지 테스트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camera 논문</dc:title>
  <dc:creator>김정현</dc:creator>
  <cp:lastModifiedBy>김정현</cp:lastModifiedBy>
  <cp:revision>17</cp:revision>
  <dcterms:created xsi:type="dcterms:W3CDTF">2021-07-05T03:05:50Z</dcterms:created>
  <dcterms:modified xsi:type="dcterms:W3CDTF">2021-07-07T18:02:09Z</dcterms:modified>
</cp:coreProperties>
</file>