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3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71" r:id="rId13"/>
    <p:sldId id="267" r:id="rId14"/>
    <p:sldId id="269" r:id="rId15"/>
    <p:sldId id="272" r:id="rId16"/>
    <p:sldId id="270" r:id="rId17"/>
    <p:sldId id="274" r:id="rId18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1FB83D-B06C-429C-B23D-3DF9A6DAE64B}" v="275" dt="2024-05-05T10:39:20.403"/>
    <p1510:client id="{1AFFD31C-976B-4BAD-ABDE-05B15F66DCC4}" v="1001" dt="2024-05-05T10:39:03.065"/>
    <p1510:client id="{3D1D924D-180D-4905-B2E1-678C9D289AB2}" v="136" dt="2024-05-05T09:23:37.356"/>
    <p1510:client id="{5611C547-90D3-417E-B6FB-7D2C6155DB67}" v="76" dt="2024-05-05T18:21:54.052"/>
    <p1510:client id="{6587DA20-A984-4A85-BEC1-98F93E8C38FD}" v="116" dt="2024-05-06T10:30:01.617"/>
    <p1510:client id="{67E96B83-1F81-48EC-9638-6E4F6549EE18}" v="1" dt="2024-05-06T05:53:34.961"/>
    <p1510:client id="{67EAD0A2-FB0C-4B4C-9264-AFEC1AD1B12D}" v="407" dt="2024-05-05T10:49:54.018"/>
    <p1510:client id="{A5F6CA58-1236-4681-AA8E-A6575A58784D}" v="742" dt="2024-05-05T10:17:42.357"/>
    <p1510:client id="{B34385B3-E867-4918-ACE6-3353232B1753}" v="52" dt="2024-05-06T10:01:52.559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kesh Banoth" userId="41e45e8f43144df2" providerId="LiveId" clId="{1AFFD31C-976B-4BAD-ABDE-05B15F66DCC4}"/>
    <pc:docChg chg="undo custSel modSld">
      <pc:chgData name="Rakesh Banoth" userId="41e45e8f43144df2" providerId="LiveId" clId="{1AFFD31C-976B-4BAD-ABDE-05B15F66DCC4}" dt="2024-05-05T10:39:03.065" v="1309" actId="20577"/>
      <pc:docMkLst>
        <pc:docMk/>
      </pc:docMkLst>
      <pc:sldChg chg="addSp delSp modSp mod">
        <pc:chgData name="Rakesh Banoth" userId="41e45e8f43144df2" providerId="LiveId" clId="{1AFFD31C-976B-4BAD-ABDE-05B15F66DCC4}" dt="2024-05-05T10:39:03.065" v="1309" actId="20577"/>
        <pc:sldMkLst>
          <pc:docMk/>
          <pc:sldMk cId="0" sldId="262"/>
        </pc:sldMkLst>
        <pc:spChg chg="mod">
          <ac:chgData name="Rakesh Banoth" userId="41e45e8f43144df2" providerId="LiveId" clId="{1AFFD31C-976B-4BAD-ABDE-05B15F66DCC4}" dt="2024-05-05T10:38:15.084" v="1244" actId="20577"/>
          <ac:spMkLst>
            <pc:docMk/>
            <pc:sldMk cId="0" sldId="262"/>
            <ac:spMk id="2" creationId="{00000000-0000-0000-0000-000000000000}"/>
          </ac:spMkLst>
        </pc:spChg>
        <pc:spChg chg="mod">
          <ac:chgData name="Rakesh Banoth" userId="41e45e8f43144df2" providerId="LiveId" clId="{1AFFD31C-976B-4BAD-ABDE-05B15F66DCC4}" dt="2024-05-05T10:39:03.065" v="1309" actId="20577"/>
          <ac:spMkLst>
            <pc:docMk/>
            <pc:sldMk cId="0" sldId="262"/>
            <ac:spMk id="3" creationId="{00000000-0000-0000-0000-000000000000}"/>
          </ac:spMkLst>
        </pc:spChg>
        <pc:picChg chg="del">
          <ac:chgData name="Rakesh Banoth" userId="41e45e8f43144df2" providerId="LiveId" clId="{1AFFD31C-976B-4BAD-ABDE-05B15F66DCC4}" dt="2024-05-05T07:52:58.163" v="1" actId="21"/>
          <ac:picMkLst>
            <pc:docMk/>
            <pc:sldMk cId="0" sldId="262"/>
            <ac:picMk id="4" creationId="{00000000-0000-0000-0000-000000000000}"/>
          </ac:picMkLst>
        </pc:picChg>
        <pc:picChg chg="del">
          <ac:chgData name="Rakesh Banoth" userId="41e45e8f43144df2" providerId="LiveId" clId="{1AFFD31C-976B-4BAD-ABDE-05B15F66DCC4}" dt="2024-05-05T07:57:22.384" v="327" actId="21"/>
          <ac:picMkLst>
            <pc:docMk/>
            <pc:sldMk cId="0" sldId="262"/>
            <ac:picMk id="5" creationId="{00000000-0000-0000-0000-000000000000}"/>
          </ac:picMkLst>
        </pc:picChg>
        <pc:picChg chg="add del mod">
          <ac:chgData name="Rakesh Banoth" userId="41e45e8f43144df2" providerId="LiveId" clId="{1AFFD31C-976B-4BAD-ABDE-05B15F66DCC4}" dt="2024-05-05T07:55:14.785" v="179" actId="21"/>
          <ac:picMkLst>
            <pc:docMk/>
            <pc:sldMk cId="0" sldId="262"/>
            <ac:picMk id="6" creationId="{00000000-0000-0000-0000-000000000000}"/>
          </ac:picMkLst>
        </pc:picChg>
        <pc:picChg chg="add del mod">
          <ac:chgData name="Rakesh Banoth" userId="41e45e8f43144df2" providerId="LiveId" clId="{1AFFD31C-976B-4BAD-ABDE-05B15F66DCC4}" dt="2024-05-05T07:57:33.101" v="380" actId="21"/>
          <ac:picMkLst>
            <pc:docMk/>
            <pc:sldMk cId="0" sldId="262"/>
            <ac:picMk id="7" creationId="{00000000-0000-0000-0000-000000000000}"/>
          </ac:picMkLst>
        </pc:picChg>
      </pc:sldChg>
      <pc:sldChg chg="delSp modSp mod">
        <pc:chgData name="Rakesh Banoth" userId="41e45e8f43144df2" providerId="LiveId" clId="{1AFFD31C-976B-4BAD-ABDE-05B15F66DCC4}" dt="2024-05-05T10:38:04.351" v="1194" actId="20577"/>
        <pc:sldMkLst>
          <pc:docMk/>
          <pc:sldMk cId="0" sldId="264"/>
        </pc:sldMkLst>
        <pc:spChg chg="mod">
          <ac:chgData name="Rakesh Banoth" userId="41e45e8f43144df2" providerId="LiveId" clId="{1AFFD31C-976B-4BAD-ABDE-05B15F66DCC4}" dt="2024-05-05T10:37:55.392" v="1149" actId="20577"/>
          <ac:spMkLst>
            <pc:docMk/>
            <pc:sldMk cId="0" sldId="264"/>
            <ac:spMk id="2" creationId="{00000000-0000-0000-0000-000000000000}"/>
          </ac:spMkLst>
        </pc:spChg>
        <pc:spChg chg="mod">
          <ac:chgData name="Rakesh Banoth" userId="41e45e8f43144df2" providerId="LiveId" clId="{1AFFD31C-976B-4BAD-ABDE-05B15F66DCC4}" dt="2024-05-05T10:38:04.351" v="1194" actId="20577"/>
          <ac:spMkLst>
            <pc:docMk/>
            <pc:sldMk cId="0" sldId="264"/>
            <ac:spMk id="3" creationId="{00000000-0000-0000-0000-000000000000}"/>
          </ac:spMkLst>
        </pc:spChg>
        <pc:picChg chg="del">
          <ac:chgData name="Rakesh Banoth" userId="41e45e8f43144df2" providerId="LiveId" clId="{1AFFD31C-976B-4BAD-ABDE-05B15F66DCC4}" dt="2024-05-05T07:59:42.407" v="570" actId="21"/>
          <ac:picMkLst>
            <pc:docMk/>
            <pc:sldMk cId="0" sldId="264"/>
            <ac:picMk id="4" creationId="{00000000-0000-0000-0000-000000000000}"/>
          </ac:picMkLst>
        </pc:picChg>
        <pc:picChg chg="del">
          <ac:chgData name="Rakesh Banoth" userId="41e45e8f43144df2" providerId="LiveId" clId="{1AFFD31C-976B-4BAD-ABDE-05B15F66DCC4}" dt="2024-05-05T09:08:45.568" v="703" actId="21"/>
          <ac:picMkLst>
            <pc:docMk/>
            <pc:sldMk cId="0" sldId="264"/>
            <ac:picMk id="5" creationId="{00000000-0000-0000-0000-000000000000}"/>
          </ac:picMkLst>
        </pc:picChg>
        <pc:picChg chg="del mod">
          <ac:chgData name="Rakesh Banoth" userId="41e45e8f43144df2" providerId="LiveId" clId="{1AFFD31C-976B-4BAD-ABDE-05B15F66DCC4}" dt="2024-05-05T08:01:08.992" v="630" actId="21"/>
          <ac:picMkLst>
            <pc:docMk/>
            <pc:sldMk cId="0" sldId="264"/>
            <ac:picMk id="6" creationId="{00000000-0000-0000-0000-000000000000}"/>
          </ac:picMkLst>
        </pc:picChg>
      </pc:sldChg>
      <pc:sldChg chg="delSp modSp mod">
        <pc:chgData name="Rakesh Banoth" userId="41e45e8f43144df2" providerId="LiveId" clId="{1AFFD31C-976B-4BAD-ABDE-05B15F66DCC4}" dt="2024-05-05T10:37:20.167" v="1071" actId="20577"/>
        <pc:sldMkLst>
          <pc:docMk/>
          <pc:sldMk cId="0" sldId="266"/>
        </pc:sldMkLst>
        <pc:spChg chg="mod">
          <ac:chgData name="Rakesh Banoth" userId="41e45e8f43144df2" providerId="LiveId" clId="{1AFFD31C-976B-4BAD-ABDE-05B15F66DCC4}" dt="2024-05-05T10:37:20.167" v="1071" actId="20577"/>
          <ac:spMkLst>
            <pc:docMk/>
            <pc:sldMk cId="0" sldId="266"/>
            <ac:spMk id="7" creationId="{2DCFFAB0-2908-2B5E-A2A3-6564CA0784FE}"/>
          </ac:spMkLst>
        </pc:spChg>
        <pc:picChg chg="del">
          <ac:chgData name="Rakesh Banoth" userId="41e45e8f43144df2" providerId="LiveId" clId="{1AFFD31C-976B-4BAD-ABDE-05B15F66DCC4}" dt="2024-05-05T09:11:48.951" v="971" actId="21"/>
          <ac:picMkLst>
            <pc:docMk/>
            <pc:sldMk cId="0" sldId="266"/>
            <ac:picMk id="4" creationId="{00000000-0000-0000-0000-000000000000}"/>
          </ac:picMkLst>
        </pc:picChg>
      </pc:sldChg>
    </pc:docChg>
  </pc:docChgLst>
  <pc:docChgLst>
    <pc:chgData name="Rijul Singla" userId="4bd5883c6db9de3d" providerId="Windows Live" clId="Web-{5611C547-90D3-417E-B6FB-7D2C6155DB67}"/>
    <pc:docChg chg="modSld sldOrd">
      <pc:chgData name="Rijul Singla" userId="4bd5883c6db9de3d" providerId="Windows Live" clId="Web-{5611C547-90D3-417E-B6FB-7D2C6155DB67}" dt="2024-05-05T18:20:32.333" v="17"/>
      <pc:docMkLst>
        <pc:docMk/>
      </pc:docMkLst>
      <pc:sldChg chg="ord">
        <pc:chgData name="Rijul Singla" userId="4bd5883c6db9de3d" providerId="Windows Live" clId="Web-{5611C547-90D3-417E-B6FB-7D2C6155DB67}" dt="2024-05-05T18:20:32.333" v="17"/>
        <pc:sldMkLst>
          <pc:docMk/>
          <pc:sldMk cId="0" sldId="257"/>
        </pc:sldMkLst>
      </pc:sldChg>
      <pc:sldChg chg="modSp">
        <pc:chgData name="Rijul Singla" userId="4bd5883c6db9de3d" providerId="Windows Live" clId="Web-{5611C547-90D3-417E-B6FB-7D2C6155DB67}" dt="2024-05-05T18:16:37.020" v="1" actId="20577"/>
        <pc:sldMkLst>
          <pc:docMk/>
          <pc:sldMk cId="0" sldId="258"/>
        </pc:sldMkLst>
        <pc:spChg chg="mod">
          <ac:chgData name="Rijul Singla" userId="4bd5883c6db9de3d" providerId="Windows Live" clId="Web-{5611C547-90D3-417E-B6FB-7D2C6155DB67}" dt="2024-05-05T18:16:37.020" v="1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7:27.036" v="3" actId="20577"/>
        <pc:sldMkLst>
          <pc:docMk/>
          <pc:sldMk cId="0" sldId="260"/>
        </pc:sldMkLst>
        <pc:spChg chg="mod">
          <ac:chgData name="Rijul Singla" userId="4bd5883c6db9de3d" providerId="Windows Live" clId="Web-{5611C547-90D3-417E-B6FB-7D2C6155DB67}" dt="2024-05-05T18:17:27.036" v="3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7:51.942" v="5" actId="20577"/>
        <pc:sldMkLst>
          <pc:docMk/>
          <pc:sldMk cId="0" sldId="261"/>
        </pc:sldMkLst>
        <pc:spChg chg="mod">
          <ac:chgData name="Rijul Singla" userId="4bd5883c6db9de3d" providerId="Windows Live" clId="Web-{5611C547-90D3-417E-B6FB-7D2C6155DB67}" dt="2024-05-05T18:17:51.942" v="5" actId="20577"/>
          <ac:spMkLst>
            <pc:docMk/>
            <pc:sldMk cId="0" sldId="261"/>
            <ac:spMk id="2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8:13.083" v="7" actId="20577"/>
        <pc:sldMkLst>
          <pc:docMk/>
          <pc:sldMk cId="0" sldId="263"/>
        </pc:sldMkLst>
        <pc:spChg chg="mod">
          <ac:chgData name="Rijul Singla" userId="4bd5883c6db9de3d" providerId="Windows Live" clId="Web-{5611C547-90D3-417E-B6FB-7D2C6155DB67}" dt="2024-05-05T18:18:13.083" v="7" actId="20577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8:34.520" v="9" actId="20577"/>
        <pc:sldMkLst>
          <pc:docMk/>
          <pc:sldMk cId="0" sldId="265"/>
        </pc:sldMkLst>
        <pc:spChg chg="mod">
          <ac:chgData name="Rijul Singla" userId="4bd5883c6db9de3d" providerId="Windows Live" clId="Web-{5611C547-90D3-417E-B6FB-7D2C6155DB67}" dt="2024-05-05T18:18:34.520" v="9" actId="20577"/>
          <ac:spMkLst>
            <pc:docMk/>
            <pc:sldMk cId="0" sldId="265"/>
            <ac:spMk id="2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8:34.599" v="10" actId="20577"/>
        <pc:sldMkLst>
          <pc:docMk/>
          <pc:sldMk cId="0" sldId="266"/>
        </pc:sldMkLst>
        <pc:spChg chg="mod">
          <ac:chgData name="Rijul Singla" userId="4bd5883c6db9de3d" providerId="Windows Live" clId="Web-{5611C547-90D3-417E-B6FB-7D2C6155DB67}" dt="2024-05-05T18:18:34.599" v="10" actId="20577"/>
          <ac:spMkLst>
            <pc:docMk/>
            <pc:sldMk cId="0" sldId="266"/>
            <ac:spMk id="6" creationId="{6444F337-74B2-627B-919D-3A56CF8662C4}"/>
          </ac:spMkLst>
        </pc:spChg>
      </pc:sldChg>
      <pc:sldChg chg="modSp">
        <pc:chgData name="Rijul Singla" userId="4bd5883c6db9de3d" providerId="Windows Live" clId="Web-{5611C547-90D3-417E-B6FB-7D2C6155DB67}" dt="2024-05-05T18:20:00.302" v="16" actId="20577"/>
        <pc:sldMkLst>
          <pc:docMk/>
          <pc:sldMk cId="0" sldId="269"/>
        </pc:sldMkLst>
        <pc:spChg chg="mod">
          <ac:chgData name="Rijul Singla" userId="4bd5883c6db9de3d" providerId="Windows Live" clId="Web-{5611C547-90D3-417E-B6FB-7D2C6155DB67}" dt="2024-05-05T18:20:00.302" v="16" actId="20577"/>
          <ac:spMkLst>
            <pc:docMk/>
            <pc:sldMk cId="0" sldId="269"/>
            <ac:spMk id="2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9:52.333" v="14" actId="20577"/>
        <pc:sldMkLst>
          <pc:docMk/>
          <pc:sldMk cId="0" sldId="270"/>
        </pc:sldMkLst>
        <pc:spChg chg="mod">
          <ac:chgData name="Rijul Singla" userId="4bd5883c6db9de3d" providerId="Windows Live" clId="Web-{5611C547-90D3-417E-B6FB-7D2C6155DB67}" dt="2024-05-05T18:19:52.333" v="14" actId="20577"/>
          <ac:spMkLst>
            <pc:docMk/>
            <pc:sldMk cId="0" sldId="270"/>
            <ac:spMk id="3" creationId="{00000000-0000-0000-0000-000000000000}"/>
          </ac:spMkLst>
        </pc:spChg>
      </pc:sldChg>
      <pc:sldChg chg="modSp">
        <pc:chgData name="Rijul Singla" userId="4bd5883c6db9de3d" providerId="Windows Live" clId="Web-{5611C547-90D3-417E-B6FB-7D2C6155DB67}" dt="2024-05-05T18:18:35.645" v="11" actId="20577"/>
        <pc:sldMkLst>
          <pc:docMk/>
          <pc:sldMk cId="2534731826" sldId="271"/>
        </pc:sldMkLst>
        <pc:spChg chg="mod">
          <ac:chgData name="Rijul Singla" userId="4bd5883c6db9de3d" providerId="Windows Live" clId="Web-{5611C547-90D3-417E-B6FB-7D2C6155DB67}" dt="2024-05-05T18:18:35.645" v="11" actId="20577"/>
          <ac:spMkLst>
            <pc:docMk/>
            <pc:sldMk cId="2534731826" sldId="271"/>
            <ac:spMk id="3" creationId="{FB007F5C-1650-88C4-51B6-AF4676ACCA41}"/>
          </ac:spMkLst>
        </pc:spChg>
      </pc:sldChg>
      <pc:sldChg chg="modSp">
        <pc:chgData name="Rijul Singla" userId="4bd5883c6db9de3d" providerId="Windows Live" clId="Web-{5611C547-90D3-417E-B6FB-7D2C6155DB67}" dt="2024-05-05T18:19:44.771" v="12" actId="20577"/>
        <pc:sldMkLst>
          <pc:docMk/>
          <pc:sldMk cId="1059460320" sldId="274"/>
        </pc:sldMkLst>
        <pc:spChg chg="mod">
          <ac:chgData name="Rijul Singla" userId="4bd5883c6db9de3d" providerId="Windows Live" clId="Web-{5611C547-90D3-417E-B6FB-7D2C6155DB67}" dt="2024-05-05T18:19:44.771" v="12" actId="20577"/>
          <ac:spMkLst>
            <pc:docMk/>
            <pc:sldMk cId="1059460320" sldId="274"/>
            <ac:spMk id="5" creationId="{63CC93EE-BC5D-624C-31E2-561C8754DDCF}"/>
          </ac:spMkLst>
        </pc:spChg>
      </pc:sldChg>
    </pc:docChg>
  </pc:docChgLst>
  <pc:docChgLst>
    <pc:chgData name="Guest User" providerId="Windows Live" clId="Web-{6587DA20-A984-4A85-BEC1-98F93E8C38FD}"/>
    <pc:docChg chg="modSld">
      <pc:chgData name="Guest User" userId="" providerId="Windows Live" clId="Web-{6587DA20-A984-4A85-BEC1-98F93E8C38FD}" dt="2024-05-06T10:29:48.914" v="97"/>
      <pc:docMkLst>
        <pc:docMk/>
      </pc:docMkLst>
      <pc:sldChg chg="modSp">
        <pc:chgData name="Guest User" userId="" providerId="Windows Live" clId="Web-{6587DA20-A984-4A85-BEC1-98F93E8C38FD}" dt="2024-05-06T10:29:48.914" v="97"/>
        <pc:sldMkLst>
          <pc:docMk/>
          <pc:sldMk cId="2776007257" sldId="273"/>
        </pc:sldMkLst>
        <pc:graphicFrameChg chg="mod modGraphic">
          <ac:chgData name="Guest User" userId="" providerId="Windows Live" clId="Web-{6587DA20-A984-4A85-BEC1-98F93E8C38FD}" dt="2024-05-06T10:29:48.914" v="97"/>
          <ac:graphicFrameMkLst>
            <pc:docMk/>
            <pc:sldMk cId="2776007257" sldId="273"/>
            <ac:graphicFrameMk id="5" creationId="{6E91D5C9-42C7-B1A7-76CE-46386135A1EA}"/>
          </ac:graphicFrameMkLst>
        </pc:graphicFrameChg>
      </pc:sldChg>
    </pc:docChg>
  </pc:docChgLst>
  <pc:docChgLst>
    <pc:chgData name="Guest User" providerId="Windows Live" clId="Web-{3D1D924D-180D-4905-B2E1-678C9D289AB2}"/>
    <pc:docChg chg="delSld modSld">
      <pc:chgData name="Guest User" userId="" providerId="Windows Live" clId="Web-{3D1D924D-180D-4905-B2E1-678C9D289AB2}" dt="2024-05-05T09:23:37.356" v="86" actId="1076"/>
      <pc:docMkLst>
        <pc:docMk/>
      </pc:docMkLst>
      <pc:sldChg chg="modSp">
        <pc:chgData name="Guest User" userId="" providerId="Windows Live" clId="Web-{3D1D924D-180D-4905-B2E1-678C9D289AB2}" dt="2024-05-05T09:18:11.862" v="34" actId="20577"/>
        <pc:sldMkLst>
          <pc:docMk/>
          <pc:sldMk cId="0" sldId="256"/>
        </pc:sldMkLst>
        <pc:spChg chg="mod">
          <ac:chgData name="Guest User" userId="" providerId="Windows Live" clId="Web-{3D1D924D-180D-4905-B2E1-678C9D289AB2}" dt="2024-05-05T09:18:11.862" v="34" actId="20577"/>
          <ac:spMkLst>
            <pc:docMk/>
            <pc:sldMk cId="0" sldId="256"/>
            <ac:spMk id="2" creationId="{00000000-0000-0000-0000-000000000000}"/>
          </ac:spMkLst>
        </pc:spChg>
      </pc:sldChg>
      <pc:sldChg chg="modSp">
        <pc:chgData name="Guest User" userId="" providerId="Windows Live" clId="Web-{3D1D924D-180D-4905-B2E1-678C9D289AB2}" dt="2024-05-05T09:19:31.958" v="49" actId="20577"/>
        <pc:sldMkLst>
          <pc:docMk/>
          <pc:sldMk cId="0" sldId="258"/>
        </pc:sldMkLst>
        <pc:spChg chg="mod">
          <ac:chgData name="Guest User" userId="" providerId="Windows Live" clId="Web-{3D1D924D-180D-4905-B2E1-678C9D289AB2}" dt="2024-05-05T09:19:31.958" v="49" actId="20577"/>
          <ac:spMkLst>
            <pc:docMk/>
            <pc:sldMk cId="0" sldId="258"/>
            <ac:spMk id="3" creationId="{00000000-0000-0000-0000-000000000000}"/>
          </ac:spMkLst>
        </pc:spChg>
      </pc:sldChg>
      <pc:sldChg chg="delSp modSp del">
        <pc:chgData name="Guest User" userId="" providerId="Windows Live" clId="Web-{3D1D924D-180D-4905-B2E1-678C9D289AB2}" dt="2024-05-05T09:19:32.551" v="50"/>
        <pc:sldMkLst>
          <pc:docMk/>
          <pc:sldMk cId="0" sldId="259"/>
        </pc:sldMkLst>
        <pc:spChg chg="del mod">
          <ac:chgData name="Guest User" userId="" providerId="Windows Live" clId="Web-{3D1D924D-180D-4905-B2E1-678C9D289AB2}" dt="2024-05-05T09:18:54.894" v="37"/>
          <ac:spMkLst>
            <pc:docMk/>
            <pc:sldMk cId="0" sldId="259"/>
            <ac:spMk id="2" creationId="{00000000-0000-0000-0000-000000000000}"/>
          </ac:spMkLst>
        </pc:spChg>
      </pc:sldChg>
      <pc:sldChg chg="addSp delSp modSp">
        <pc:chgData name="Guest User" userId="" providerId="Windows Live" clId="Web-{3D1D924D-180D-4905-B2E1-678C9D289AB2}" dt="2024-05-05T09:22:23.838" v="74" actId="1076"/>
        <pc:sldMkLst>
          <pc:docMk/>
          <pc:sldMk cId="0" sldId="266"/>
        </pc:sldMkLst>
        <pc:spChg chg="add del mod">
          <ac:chgData name="Guest User" userId="" providerId="Windows Live" clId="Web-{3D1D924D-180D-4905-B2E1-678C9D289AB2}" dt="2024-05-05T09:21:16.695" v="54"/>
          <ac:spMkLst>
            <pc:docMk/>
            <pc:sldMk cId="0" sldId="266"/>
            <ac:spMk id="5" creationId="{BF7611C0-B02A-12E5-6702-B51311101053}"/>
          </ac:spMkLst>
        </pc:spChg>
        <pc:spChg chg="add mod">
          <ac:chgData name="Guest User" userId="" providerId="Windows Live" clId="Web-{3D1D924D-180D-4905-B2E1-678C9D289AB2}" dt="2024-05-05T09:22:14.478" v="73" actId="14100"/>
          <ac:spMkLst>
            <pc:docMk/>
            <pc:sldMk cId="0" sldId="266"/>
            <ac:spMk id="6" creationId="{6444F337-74B2-627B-919D-3A56CF8662C4}"/>
          </ac:spMkLst>
        </pc:spChg>
        <pc:spChg chg="add del mod">
          <ac:chgData name="Guest User" userId="" providerId="Windows Live" clId="Web-{3D1D924D-180D-4905-B2E1-678C9D289AB2}" dt="2024-05-05T09:22:23.838" v="74" actId="1076"/>
          <ac:spMkLst>
            <pc:docMk/>
            <pc:sldMk cId="0" sldId="266"/>
            <ac:spMk id="7" creationId="{2DCFFAB0-2908-2B5E-A2A3-6564CA0784FE}"/>
          </ac:spMkLst>
        </pc:spChg>
        <pc:picChg chg="del">
          <ac:chgData name="Guest User" userId="" providerId="Windows Live" clId="Web-{3D1D924D-180D-4905-B2E1-678C9D289AB2}" dt="2024-05-05T09:21:31.180" v="57"/>
          <ac:picMkLst>
            <pc:docMk/>
            <pc:sldMk cId="0" sldId="266"/>
            <ac:picMk id="3" creationId="{00000000-0000-0000-0000-000000000000}"/>
          </ac:picMkLst>
        </pc:picChg>
      </pc:sldChg>
      <pc:sldChg chg="delSp modSp">
        <pc:chgData name="Guest User" userId="" providerId="Windows Live" clId="Web-{3D1D924D-180D-4905-B2E1-678C9D289AB2}" dt="2024-05-05T09:23:24.277" v="82" actId="20577"/>
        <pc:sldMkLst>
          <pc:docMk/>
          <pc:sldMk cId="0" sldId="267"/>
        </pc:sldMkLst>
        <pc:spChg chg="mod">
          <ac:chgData name="Guest User" userId="" providerId="Windows Live" clId="Web-{3D1D924D-180D-4905-B2E1-678C9D289AB2}" dt="2024-05-05T09:23:24.277" v="82" actId="20577"/>
          <ac:spMkLst>
            <pc:docMk/>
            <pc:sldMk cId="0" sldId="267"/>
            <ac:spMk id="5" creationId="{00000000-0000-0000-0000-000000000000}"/>
          </ac:spMkLst>
        </pc:spChg>
        <pc:picChg chg="del">
          <ac:chgData name="Guest User" userId="" providerId="Windows Live" clId="Web-{3D1D924D-180D-4905-B2E1-678C9D289AB2}" dt="2024-05-05T09:22:50.135" v="76"/>
          <ac:picMkLst>
            <pc:docMk/>
            <pc:sldMk cId="0" sldId="267"/>
            <ac:picMk id="4" creationId="{00000000-0000-0000-0000-000000000000}"/>
          </ac:picMkLst>
        </pc:picChg>
      </pc:sldChg>
      <pc:sldChg chg="addSp modSp">
        <pc:chgData name="Guest User" userId="" providerId="Windows Live" clId="Web-{3D1D924D-180D-4905-B2E1-678C9D289AB2}" dt="2024-05-05T09:22:40.213" v="75" actId="1076"/>
        <pc:sldMkLst>
          <pc:docMk/>
          <pc:sldMk cId="2534731826" sldId="271"/>
        </pc:sldMkLst>
        <pc:spChg chg="mod">
          <ac:chgData name="Guest User" userId="" providerId="Windows Live" clId="Web-{3D1D924D-180D-4905-B2E1-678C9D289AB2}" dt="2024-05-05T09:21:41.336" v="62" actId="20577"/>
          <ac:spMkLst>
            <pc:docMk/>
            <pc:sldMk cId="2534731826" sldId="271"/>
            <ac:spMk id="3" creationId="{FB007F5C-1650-88C4-51B6-AF4676ACCA41}"/>
          </ac:spMkLst>
        </pc:spChg>
        <pc:picChg chg="add mod">
          <ac:chgData name="Guest User" userId="" providerId="Windows Live" clId="Web-{3D1D924D-180D-4905-B2E1-678C9D289AB2}" dt="2024-05-05T09:22:40.213" v="75" actId="1076"/>
          <ac:picMkLst>
            <pc:docMk/>
            <pc:sldMk cId="2534731826" sldId="271"/>
            <ac:picMk id="2" creationId="{002081A0-4957-1C47-5F5C-5670C10FBE97}"/>
          </ac:picMkLst>
        </pc:picChg>
      </pc:sldChg>
      <pc:sldChg chg="modSp">
        <pc:chgData name="Guest User" userId="" providerId="Windows Live" clId="Web-{3D1D924D-180D-4905-B2E1-678C9D289AB2}" dt="2024-05-05T09:23:37.356" v="86" actId="1076"/>
        <pc:sldMkLst>
          <pc:docMk/>
          <pc:sldMk cId="450725951" sldId="272"/>
        </pc:sldMkLst>
        <pc:picChg chg="mod">
          <ac:chgData name="Guest User" userId="" providerId="Windows Live" clId="Web-{3D1D924D-180D-4905-B2E1-678C9D289AB2}" dt="2024-05-05T09:23:36.012" v="85" actId="1076"/>
          <ac:picMkLst>
            <pc:docMk/>
            <pc:sldMk cId="450725951" sldId="272"/>
            <ac:picMk id="4" creationId="{39F291A6-54FD-6F0E-785E-E37A464E06B6}"/>
          </ac:picMkLst>
        </pc:picChg>
        <pc:picChg chg="mod">
          <ac:chgData name="Guest User" userId="" providerId="Windows Live" clId="Web-{3D1D924D-180D-4905-B2E1-678C9D289AB2}" dt="2024-05-05T09:23:37.356" v="86" actId="1076"/>
          <ac:picMkLst>
            <pc:docMk/>
            <pc:sldMk cId="450725951" sldId="272"/>
            <ac:picMk id="5" creationId="{330F8B54-54E4-F8B8-8A16-5203A4512C9B}"/>
          </ac:picMkLst>
        </pc:picChg>
      </pc:sldChg>
    </pc:docChg>
  </pc:docChgLst>
  <pc:docChgLst>
    <pc:chgData name="Guest User" providerId="Windows Live" clId="Web-{B34385B3-E867-4918-ACE6-3353232B1753}"/>
    <pc:docChg chg="modSld">
      <pc:chgData name="Guest User" userId="" providerId="Windows Live" clId="Web-{B34385B3-E867-4918-ACE6-3353232B1753}" dt="2024-05-06T10:01:52.544" v="26" actId="20577"/>
      <pc:docMkLst>
        <pc:docMk/>
      </pc:docMkLst>
      <pc:sldChg chg="modSp">
        <pc:chgData name="Guest User" userId="" providerId="Windows Live" clId="Web-{B34385B3-E867-4918-ACE6-3353232B1753}" dt="2024-05-06T10:01:52.544" v="26" actId="20577"/>
        <pc:sldMkLst>
          <pc:docMk/>
          <pc:sldMk cId="0" sldId="258"/>
        </pc:sldMkLst>
        <pc:spChg chg="mod">
          <ac:chgData name="Guest User" userId="" providerId="Windows Live" clId="Web-{B34385B3-E867-4918-ACE6-3353232B1753}" dt="2024-05-06T10:01:52.544" v="26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Guest User" userId="" providerId="Windows Live" clId="Web-{B34385B3-E867-4918-ACE6-3353232B1753}" dt="2024-05-06T09:50:51.346" v="3" actId="1076"/>
        <pc:sldMkLst>
          <pc:docMk/>
          <pc:sldMk cId="0" sldId="260"/>
        </pc:sldMkLst>
        <pc:picChg chg="mod">
          <ac:chgData name="Guest User" userId="" providerId="Windows Live" clId="Web-{B34385B3-E867-4918-ACE6-3353232B1753}" dt="2024-05-06T09:50:51.346" v="3" actId="1076"/>
          <ac:picMkLst>
            <pc:docMk/>
            <pc:sldMk cId="0" sldId="260"/>
            <ac:picMk id="4" creationId="{00000000-0000-0000-0000-000000000000}"/>
          </ac:picMkLst>
        </pc:picChg>
      </pc:sldChg>
      <pc:sldChg chg="modSp">
        <pc:chgData name="Guest User" userId="" providerId="Windows Live" clId="Web-{B34385B3-E867-4918-ACE6-3353232B1753}" dt="2024-05-06T09:54:02.318" v="19" actId="20577"/>
        <pc:sldMkLst>
          <pc:docMk/>
          <pc:sldMk cId="0" sldId="261"/>
        </pc:sldMkLst>
        <pc:spChg chg="mod">
          <ac:chgData name="Guest User" userId="" providerId="Windows Live" clId="Web-{B34385B3-E867-4918-ACE6-3353232B1753}" dt="2024-05-06T09:54:02.318" v="19" actId="20577"/>
          <ac:spMkLst>
            <pc:docMk/>
            <pc:sldMk cId="0" sldId="261"/>
            <ac:spMk id="2" creationId="{00000000-0000-0000-0000-000000000000}"/>
          </ac:spMkLst>
        </pc:spChg>
      </pc:sldChg>
    </pc:docChg>
  </pc:docChgLst>
  <pc:docChgLst>
    <pc:chgData name="Rijul Singla" userId="4bd5883c6db9de3d" providerId="Windows Live" clId="Web-{081FB83D-B06C-429C-B23D-3DF9A6DAE64B}"/>
    <pc:docChg chg="addSld modSld">
      <pc:chgData name="Rijul Singla" userId="4bd5883c6db9de3d" providerId="Windows Live" clId="Web-{081FB83D-B06C-429C-B23D-3DF9A6DAE64B}" dt="2024-05-05T10:39:20.403" v="203" actId="14100"/>
      <pc:docMkLst>
        <pc:docMk/>
      </pc:docMkLst>
      <pc:sldChg chg="modSp">
        <pc:chgData name="Rijul Singla" userId="4bd5883c6db9de3d" providerId="Windows Live" clId="Web-{081FB83D-B06C-429C-B23D-3DF9A6DAE64B}" dt="2024-05-05T10:33:58.455" v="154" actId="1076"/>
        <pc:sldMkLst>
          <pc:docMk/>
          <pc:sldMk cId="0" sldId="262"/>
        </pc:sldMkLst>
        <pc:spChg chg="mod">
          <ac:chgData name="Rijul Singla" userId="4bd5883c6db9de3d" providerId="Windows Live" clId="Web-{081FB83D-B06C-429C-B23D-3DF9A6DAE64B}" dt="2024-05-05T10:33:53.361" v="153" actId="14100"/>
          <ac:spMkLst>
            <pc:docMk/>
            <pc:sldMk cId="0" sldId="262"/>
            <ac:spMk id="2" creationId="{00000000-0000-0000-0000-000000000000}"/>
          </ac:spMkLst>
        </pc:spChg>
        <pc:spChg chg="mod">
          <ac:chgData name="Rijul Singla" userId="4bd5883c6db9de3d" providerId="Windows Live" clId="Web-{081FB83D-B06C-429C-B23D-3DF9A6DAE64B}" dt="2024-05-05T10:33:58.455" v="154" actId="107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Rijul Singla" userId="4bd5883c6db9de3d" providerId="Windows Live" clId="Web-{081FB83D-B06C-429C-B23D-3DF9A6DAE64B}" dt="2024-05-05T10:34:07.971" v="155" actId="1076"/>
        <pc:sldMkLst>
          <pc:docMk/>
          <pc:sldMk cId="0" sldId="264"/>
        </pc:sldMkLst>
        <pc:spChg chg="mod">
          <ac:chgData name="Rijul Singla" userId="4bd5883c6db9de3d" providerId="Windows Live" clId="Web-{081FB83D-B06C-429C-B23D-3DF9A6DAE64B}" dt="2024-05-05T10:34:07.971" v="155" actId="1076"/>
          <ac:spMkLst>
            <pc:docMk/>
            <pc:sldMk cId="0" sldId="264"/>
            <ac:spMk id="2" creationId="{00000000-0000-0000-0000-000000000000}"/>
          </ac:spMkLst>
        </pc:spChg>
      </pc:sldChg>
      <pc:sldChg chg="addSp delSp modSp">
        <pc:chgData name="Rijul Singla" userId="4bd5883c6db9de3d" providerId="Windows Live" clId="Web-{081FB83D-B06C-429C-B23D-3DF9A6DAE64B}" dt="2024-05-05T10:37:54.338" v="198"/>
        <pc:sldMkLst>
          <pc:docMk/>
          <pc:sldMk cId="0" sldId="270"/>
        </pc:sldMkLst>
        <pc:spChg chg="add del">
          <ac:chgData name="Rijul Singla" userId="4bd5883c6db9de3d" providerId="Windows Live" clId="Web-{081FB83D-B06C-429C-B23D-3DF9A6DAE64B}" dt="2024-05-05T10:35:09.349" v="157"/>
          <ac:spMkLst>
            <pc:docMk/>
            <pc:sldMk cId="0" sldId="270"/>
            <ac:spMk id="4" creationId="{8C7DE20E-782D-4AE5-190D-574F4641A842}"/>
          </ac:spMkLst>
        </pc:spChg>
        <pc:spChg chg="add del mod">
          <ac:chgData name="Rijul Singla" userId="4bd5883c6db9de3d" providerId="Windows Live" clId="Web-{081FB83D-B06C-429C-B23D-3DF9A6DAE64B}" dt="2024-05-05T10:37:54.338" v="198"/>
          <ac:spMkLst>
            <pc:docMk/>
            <pc:sldMk cId="0" sldId="270"/>
            <ac:spMk id="5" creationId="{F41D5E75-F754-D5A0-C4C1-73A42C7A8FC4}"/>
          </ac:spMkLst>
        </pc:spChg>
      </pc:sldChg>
      <pc:sldChg chg="modSp">
        <pc:chgData name="Rijul Singla" userId="4bd5883c6db9de3d" providerId="Windows Live" clId="Web-{081FB83D-B06C-429C-B23D-3DF9A6DAE64B}" dt="2024-05-05T10:32:15.671" v="151"/>
        <pc:sldMkLst>
          <pc:docMk/>
          <pc:sldMk cId="2776007257" sldId="273"/>
        </pc:sldMkLst>
        <pc:graphicFrameChg chg="mod modGraphic">
          <ac:chgData name="Rijul Singla" userId="4bd5883c6db9de3d" providerId="Windows Live" clId="Web-{081FB83D-B06C-429C-B23D-3DF9A6DAE64B}" dt="2024-05-05T10:32:15.671" v="151"/>
          <ac:graphicFrameMkLst>
            <pc:docMk/>
            <pc:sldMk cId="2776007257" sldId="273"/>
            <ac:graphicFrameMk id="5" creationId="{6E91D5C9-42C7-B1A7-76CE-46386135A1EA}"/>
          </ac:graphicFrameMkLst>
        </pc:graphicFrameChg>
      </pc:sldChg>
      <pc:sldChg chg="modSp new">
        <pc:chgData name="Rijul Singla" userId="4bd5883c6db9de3d" providerId="Windows Live" clId="Web-{081FB83D-B06C-429C-B23D-3DF9A6DAE64B}" dt="2024-05-05T10:39:20.403" v="203" actId="14100"/>
        <pc:sldMkLst>
          <pc:docMk/>
          <pc:sldMk cId="1059460320" sldId="274"/>
        </pc:sldMkLst>
        <pc:spChg chg="mod">
          <ac:chgData name="Rijul Singla" userId="4bd5883c6db9de3d" providerId="Windows Live" clId="Web-{081FB83D-B06C-429C-B23D-3DF9A6DAE64B}" dt="2024-05-05T10:39:20.403" v="203" actId="14100"/>
          <ac:spMkLst>
            <pc:docMk/>
            <pc:sldMk cId="1059460320" sldId="274"/>
            <ac:spMk id="3" creationId="{4A9CFC2A-54C9-34F8-DAEA-9577C418E34F}"/>
          </ac:spMkLst>
        </pc:spChg>
      </pc:sldChg>
    </pc:docChg>
  </pc:docChgLst>
  <pc:docChgLst>
    <pc:chgData name="Rijul Singla" userId="4bd5883c6db9de3d" providerId="Windows Live" clId="Web-{67EAD0A2-FB0C-4B4C-9264-AFEC1AD1B12D}"/>
    <pc:docChg chg="modSld sldOrd">
      <pc:chgData name="Rijul Singla" userId="4bd5883c6db9de3d" providerId="Windows Live" clId="Web-{67EAD0A2-FB0C-4B4C-9264-AFEC1AD1B12D}" dt="2024-05-05T10:49:52.533" v="224" actId="20577"/>
      <pc:docMkLst>
        <pc:docMk/>
      </pc:docMkLst>
      <pc:sldChg chg="modSp">
        <pc:chgData name="Rijul Singla" userId="4bd5883c6db9de3d" providerId="Windows Live" clId="Web-{67EAD0A2-FB0C-4B4C-9264-AFEC1AD1B12D}" dt="2024-05-05T10:49:52.533" v="224" actId="20577"/>
        <pc:sldMkLst>
          <pc:docMk/>
          <pc:sldMk cId="0" sldId="261"/>
        </pc:sldMkLst>
        <pc:spChg chg="mod">
          <ac:chgData name="Rijul Singla" userId="4bd5883c6db9de3d" providerId="Windows Live" clId="Web-{67EAD0A2-FB0C-4B4C-9264-AFEC1AD1B12D}" dt="2024-05-05T10:49:52.533" v="224" actId="20577"/>
          <ac:spMkLst>
            <pc:docMk/>
            <pc:sldMk cId="0" sldId="261"/>
            <ac:spMk id="2" creationId="{00000000-0000-0000-0000-000000000000}"/>
          </ac:spMkLst>
        </pc:spChg>
      </pc:sldChg>
      <pc:sldChg chg="addSp modSp">
        <pc:chgData name="Rijul Singla" userId="4bd5883c6db9de3d" providerId="Windows Live" clId="Web-{67EAD0A2-FB0C-4B4C-9264-AFEC1AD1B12D}" dt="2024-05-05T10:47:49.274" v="160" actId="1076"/>
        <pc:sldMkLst>
          <pc:docMk/>
          <pc:sldMk cId="0" sldId="266"/>
        </pc:sldMkLst>
        <pc:spChg chg="add mod">
          <ac:chgData name="Rijul Singla" userId="4bd5883c6db9de3d" providerId="Windows Live" clId="Web-{67EAD0A2-FB0C-4B4C-9264-AFEC1AD1B12D}" dt="2024-05-05T10:47:49.274" v="160" actId="1076"/>
          <ac:spMkLst>
            <pc:docMk/>
            <pc:sldMk cId="0" sldId="266"/>
            <ac:spMk id="3" creationId="{31695A76-C082-0499-7CBD-222B079ECFA7}"/>
          </ac:spMkLst>
        </pc:spChg>
        <pc:spChg chg="mod">
          <ac:chgData name="Rijul Singla" userId="4bd5883c6db9de3d" providerId="Windows Live" clId="Web-{67EAD0A2-FB0C-4B4C-9264-AFEC1AD1B12D}" dt="2024-05-05T10:47:16.054" v="104" actId="1076"/>
          <ac:spMkLst>
            <pc:docMk/>
            <pc:sldMk cId="0" sldId="266"/>
            <ac:spMk id="7" creationId="{2DCFFAB0-2908-2B5E-A2A3-6564CA0784FE}"/>
          </ac:spMkLst>
        </pc:spChg>
      </pc:sldChg>
      <pc:sldChg chg="ord">
        <pc:chgData name="Rijul Singla" userId="4bd5883c6db9de3d" providerId="Windows Live" clId="Web-{67EAD0A2-FB0C-4B4C-9264-AFEC1AD1B12D}" dt="2024-05-05T10:45:20.363" v="100"/>
        <pc:sldMkLst>
          <pc:docMk/>
          <pc:sldMk cId="0" sldId="270"/>
        </pc:sldMkLst>
      </pc:sldChg>
      <pc:sldChg chg="addSp delSp modSp">
        <pc:chgData name="Rijul Singla" userId="4bd5883c6db9de3d" providerId="Windows Live" clId="Web-{67EAD0A2-FB0C-4B4C-9264-AFEC1AD1B12D}" dt="2024-05-05T10:46:19.943" v="103" actId="1076"/>
        <pc:sldMkLst>
          <pc:docMk/>
          <pc:sldMk cId="1059460320" sldId="274"/>
        </pc:sldMkLst>
        <pc:spChg chg="mod">
          <ac:chgData name="Rijul Singla" userId="4bd5883c6db9de3d" providerId="Windows Live" clId="Web-{67EAD0A2-FB0C-4B4C-9264-AFEC1AD1B12D}" dt="2024-05-05T10:46:19.943" v="103" actId="1076"/>
          <ac:spMkLst>
            <pc:docMk/>
            <pc:sldMk cId="1059460320" sldId="274"/>
            <ac:spMk id="2" creationId="{9A4B32D2-75B5-F07A-278A-A4E75FD62779}"/>
          </ac:spMkLst>
        </pc:spChg>
        <pc:spChg chg="del mod">
          <ac:chgData name="Rijul Singla" userId="4bd5883c6db9de3d" providerId="Windows Live" clId="Web-{67EAD0A2-FB0C-4B4C-9264-AFEC1AD1B12D}" dt="2024-05-05T10:45:47.864" v="101"/>
          <ac:spMkLst>
            <pc:docMk/>
            <pc:sldMk cId="1059460320" sldId="274"/>
            <ac:spMk id="3" creationId="{4A9CFC2A-54C9-34F8-DAEA-9577C418E34F}"/>
          </ac:spMkLst>
        </pc:spChg>
        <pc:spChg chg="add del mod">
          <ac:chgData name="Rijul Singla" userId="4bd5883c6db9de3d" providerId="Windows Live" clId="Web-{67EAD0A2-FB0C-4B4C-9264-AFEC1AD1B12D}" dt="2024-05-05T10:41:57.998" v="29"/>
          <ac:spMkLst>
            <pc:docMk/>
            <pc:sldMk cId="1059460320" sldId="274"/>
            <ac:spMk id="4" creationId="{5F07FEB0-E1EE-CD9E-FEDC-754114417E20}"/>
          </ac:spMkLst>
        </pc:spChg>
        <pc:spChg chg="add mod">
          <ac:chgData name="Rijul Singla" userId="4bd5883c6db9de3d" providerId="Windows Live" clId="Web-{67EAD0A2-FB0C-4B4C-9264-AFEC1AD1B12D}" dt="2024-05-05T10:45:09.769" v="99" actId="20577"/>
          <ac:spMkLst>
            <pc:docMk/>
            <pc:sldMk cId="1059460320" sldId="274"/>
            <ac:spMk id="5" creationId="{63CC93EE-BC5D-624C-31E2-561C8754DDCF}"/>
          </ac:spMkLst>
        </pc:spChg>
      </pc:sldChg>
    </pc:docChg>
  </pc:docChgLst>
  <pc:docChgLst>
    <pc:chgData name="Guest User" providerId="Windows Live" clId="Web-{67E96B83-1F81-48EC-9638-6E4F6549EE18}"/>
    <pc:docChg chg="modSld">
      <pc:chgData name="Guest User" userId="" providerId="Windows Live" clId="Web-{67E96B83-1F81-48EC-9638-6E4F6549EE18}" dt="2024-05-06T05:53:34.961" v="0" actId="1076"/>
      <pc:docMkLst>
        <pc:docMk/>
      </pc:docMkLst>
      <pc:sldChg chg="modSp">
        <pc:chgData name="Guest User" userId="" providerId="Windows Live" clId="Web-{67E96B83-1F81-48EC-9638-6E4F6549EE18}" dt="2024-05-06T05:53:34.961" v="0" actId="1076"/>
        <pc:sldMkLst>
          <pc:docMk/>
          <pc:sldMk cId="0" sldId="266"/>
        </pc:sldMkLst>
        <pc:spChg chg="mod">
          <ac:chgData name="Guest User" userId="" providerId="Windows Live" clId="Web-{67E96B83-1F81-48EC-9638-6E4F6549EE18}" dt="2024-05-06T05:53:34.961" v="0" actId="1076"/>
          <ac:spMkLst>
            <pc:docMk/>
            <pc:sldMk cId="0" sldId="266"/>
            <ac:spMk id="3" creationId="{31695A76-C082-0499-7CBD-222B079ECFA7}"/>
          </ac:spMkLst>
        </pc:spChg>
      </pc:sldChg>
    </pc:docChg>
  </pc:docChgLst>
  <pc:docChgLst>
    <pc:chgData name="Rijul Singla" userId="4bd5883c6db9de3d" providerId="Windows Live" clId="Web-{A5F6CA58-1236-4681-AA8E-A6575A58784D}"/>
    <pc:docChg chg="addSld delSld modSld">
      <pc:chgData name="Rijul Singla" userId="4bd5883c6db9de3d" providerId="Windows Live" clId="Web-{A5F6CA58-1236-4681-AA8E-A6575A58784D}" dt="2024-05-05T10:17:33.060" v="682"/>
      <pc:docMkLst>
        <pc:docMk/>
      </pc:docMkLst>
      <pc:sldChg chg="del">
        <pc:chgData name="Rijul Singla" userId="4bd5883c6db9de3d" providerId="Windows Live" clId="Web-{A5F6CA58-1236-4681-AA8E-A6575A58784D}" dt="2024-05-05T09:50:25.363" v="438"/>
        <pc:sldMkLst>
          <pc:docMk/>
          <pc:sldMk cId="0" sldId="268"/>
        </pc:sldMkLst>
      </pc:sldChg>
      <pc:sldChg chg="addSp delSp modSp new">
        <pc:chgData name="Rijul Singla" userId="4bd5883c6db9de3d" providerId="Windows Live" clId="Web-{A5F6CA58-1236-4681-AA8E-A6575A58784D}" dt="2024-05-05T10:17:33.060" v="682"/>
        <pc:sldMkLst>
          <pc:docMk/>
          <pc:sldMk cId="2776007257" sldId="273"/>
        </pc:sldMkLst>
        <pc:spChg chg="mod">
          <ac:chgData name="Rijul Singla" userId="4bd5883c6db9de3d" providerId="Windows Live" clId="Web-{A5F6CA58-1236-4681-AA8E-A6575A58784D}" dt="2024-05-05T09:48:37.470" v="437" actId="1076"/>
          <ac:spMkLst>
            <pc:docMk/>
            <pc:sldMk cId="2776007257" sldId="273"/>
            <ac:spMk id="2" creationId="{5F03C99B-23F0-2623-44E4-1F6B02538AE8}"/>
          </ac:spMkLst>
        </pc:spChg>
        <pc:spChg chg="del mod">
          <ac:chgData name="Rijul Singla" userId="4bd5883c6db9de3d" providerId="Windows Live" clId="Web-{A5F6CA58-1236-4681-AA8E-A6575A58784D}" dt="2024-05-05T09:32:11.634" v="14"/>
          <ac:spMkLst>
            <pc:docMk/>
            <pc:sldMk cId="2776007257" sldId="273"/>
            <ac:spMk id="3" creationId="{CC594404-B6D5-9902-8831-383AD858D38D}"/>
          </ac:spMkLst>
        </pc:spChg>
        <pc:graphicFrameChg chg="add del mod modGraphic">
          <ac:chgData name="Rijul Singla" userId="4bd5883c6db9de3d" providerId="Windows Live" clId="Web-{A5F6CA58-1236-4681-AA8E-A6575A58784D}" dt="2024-05-05T09:35:22.982" v="48"/>
          <ac:graphicFrameMkLst>
            <pc:docMk/>
            <pc:sldMk cId="2776007257" sldId="273"/>
            <ac:graphicFrameMk id="4" creationId="{4FD6853F-47FF-5921-8D1E-1D16DBBCC065}"/>
          </ac:graphicFrameMkLst>
        </pc:graphicFrameChg>
        <pc:graphicFrameChg chg="add mod modGraphic">
          <ac:chgData name="Rijul Singla" userId="4bd5883c6db9de3d" providerId="Windows Live" clId="Web-{A5F6CA58-1236-4681-AA8E-A6575A58784D}" dt="2024-05-05T10:17:33.060" v="682"/>
          <ac:graphicFrameMkLst>
            <pc:docMk/>
            <pc:sldMk cId="2776007257" sldId="273"/>
            <ac:graphicFrameMk id="5" creationId="{6E91D5C9-42C7-B1A7-76CE-46386135A1EA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75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56510" y="1111884"/>
            <a:ext cx="7078979" cy="941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 u="heavy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5289" y="1174889"/>
            <a:ext cx="11361420" cy="379920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50" b="1" i="0" u="heavy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0319" y="1066800"/>
            <a:ext cx="10960244" cy="1122102"/>
          </a:xfrm>
          <a:prstGeom prst="rect">
            <a:avLst/>
          </a:prstGeom>
        </p:spPr>
        <p:txBody>
          <a:bodyPr vert="horz" wrap="square" lIns="0" tIns="13970" rIns="0" bIns="0" rtlCol="0" anchor="t">
            <a:spAutoFit/>
          </a:bodyPr>
          <a:lstStyle/>
          <a:p>
            <a:pPr marL="22860" algn="ctr">
              <a:spcBef>
                <a:spcPts val="110"/>
              </a:spcBef>
            </a:pPr>
            <a:r>
              <a:rPr lang="en-US" sz="3600" b="1" u="none"/>
              <a:t>Beam-ACO Approach For Data Collection  in Heterogeneous Wireless Sensor Networks</a:t>
            </a:r>
            <a:endParaRPr lang="en-US" sz="3600" b="1"/>
          </a:p>
        </p:txBody>
      </p:sp>
      <p:sp>
        <p:nvSpPr>
          <p:cNvPr id="3" name="object 3"/>
          <p:cNvSpPr txBox="1"/>
          <p:nvPr/>
        </p:nvSpPr>
        <p:spPr>
          <a:xfrm>
            <a:off x="2423794" y="2362200"/>
            <a:ext cx="7344409" cy="1490793"/>
          </a:xfrm>
          <a:prstGeom prst="rect">
            <a:avLst/>
          </a:prstGeom>
        </p:spPr>
        <p:txBody>
          <a:bodyPr vert="horz" wrap="square" lIns="0" tIns="104775" rIns="0" bIns="0" rtlCol="0">
            <a:spAutoFit/>
          </a:bodyPr>
          <a:lstStyle/>
          <a:p>
            <a:pPr marL="60325" marR="5080" indent="-47625">
              <a:lnSpc>
                <a:spcPts val="3600"/>
              </a:lnSpc>
              <a:spcBef>
                <a:spcPts val="825"/>
              </a:spcBef>
            </a:pPr>
            <a:r>
              <a:rPr sz="3600" spc="2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</a:t>
            </a:r>
            <a:r>
              <a:rPr sz="3600" spc="-28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5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3600" spc="-27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-5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guidance</a:t>
            </a:r>
            <a:r>
              <a:rPr sz="3600" spc="-27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600" spc="50">
                <a:uFill>
                  <a:solidFill>
                    <a:srgbClr val="000000"/>
                  </a:solidFill>
                </a:u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3200" spc="50">
                <a:latin typeface="Calibri Light"/>
                <a:cs typeface="Calibri Light"/>
              </a:rPr>
              <a:t>:-</a:t>
            </a:r>
            <a:r>
              <a:rPr sz="3200" spc="-290">
                <a:latin typeface="Calibri Light"/>
                <a:cs typeface="Calibri Light"/>
              </a:rPr>
              <a:t> </a:t>
            </a:r>
            <a:r>
              <a:rPr sz="3200" spc="-6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Dr.</a:t>
            </a:r>
            <a:r>
              <a:rPr sz="3200" spc="-16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Prasenjit</a:t>
            </a:r>
            <a:r>
              <a:rPr sz="3200" spc="-2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5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Chanak</a:t>
            </a:r>
            <a:r>
              <a:rPr lang="en-IN" sz="3200" spc="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sz="3200" spc="-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Assistant</a:t>
            </a:r>
            <a:r>
              <a:rPr sz="3200" spc="-2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Professor</a:t>
            </a:r>
            <a:r>
              <a:rPr sz="3200" spc="-26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3200" spc="-114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sz="3200" spc="-2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-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Department</a:t>
            </a:r>
            <a:r>
              <a:rPr sz="3200" spc="-29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sz="3200" spc="-114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3200" spc="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CSE</a:t>
            </a:r>
            <a:endParaRPr sz="320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8489" y="3989323"/>
            <a:ext cx="3414395" cy="1137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50875" marR="5080" indent="-638810">
              <a:lnSpc>
                <a:spcPts val="4430"/>
              </a:lnSpc>
              <a:spcBef>
                <a:spcPts val="100"/>
              </a:spcBef>
            </a:pPr>
            <a:r>
              <a:rPr sz="3600" b="1" spc="-125">
                <a:latin typeface="Calibri"/>
                <a:cs typeface="Calibri"/>
              </a:rPr>
              <a:t>BY:</a:t>
            </a:r>
            <a:r>
              <a:rPr sz="3600" b="1" spc="-20">
                <a:latin typeface="Calibri"/>
                <a:cs typeface="Calibri"/>
              </a:rPr>
              <a:t> </a:t>
            </a:r>
            <a:r>
              <a:rPr sz="3600" spc="-15">
                <a:latin typeface="Calibri"/>
                <a:cs typeface="Calibri"/>
              </a:rPr>
              <a:t>Rijul</a:t>
            </a:r>
            <a:r>
              <a:rPr sz="3600" spc="5">
                <a:latin typeface="Calibri"/>
                <a:cs typeface="Calibri"/>
              </a:rPr>
              <a:t> </a:t>
            </a:r>
            <a:r>
              <a:rPr sz="3600">
                <a:latin typeface="Calibri"/>
                <a:cs typeface="Calibri"/>
              </a:rPr>
              <a:t>Singla </a:t>
            </a:r>
            <a:r>
              <a:rPr sz="3600" spc="5">
                <a:latin typeface="Calibri"/>
                <a:cs typeface="Calibri"/>
              </a:rPr>
              <a:t> </a:t>
            </a:r>
            <a:r>
              <a:rPr sz="3600" spc="-20">
                <a:latin typeface="Calibri"/>
                <a:cs typeface="Calibri"/>
              </a:rPr>
              <a:t>Rakesh</a:t>
            </a:r>
            <a:r>
              <a:rPr sz="3600" spc="-100">
                <a:latin typeface="Calibri"/>
                <a:cs typeface="Calibri"/>
              </a:rPr>
              <a:t> </a:t>
            </a:r>
            <a:r>
              <a:rPr sz="3600" spc="-5">
                <a:latin typeface="Calibri"/>
                <a:cs typeface="Calibri"/>
              </a:rPr>
              <a:t>Banoth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171814" y="3989323"/>
            <a:ext cx="1866264" cy="11379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1590">
              <a:lnSpc>
                <a:spcPct val="100000"/>
              </a:lnSpc>
              <a:spcBef>
                <a:spcPts val="105"/>
              </a:spcBef>
            </a:pPr>
            <a:r>
              <a:rPr sz="3600" spc="-25">
                <a:latin typeface="Calibri"/>
                <a:cs typeface="Calibri"/>
              </a:rPr>
              <a:t>22075070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3600" spc="-20">
                <a:latin typeface="Calibri"/>
                <a:cs typeface="Calibri"/>
              </a:rPr>
              <a:t>22075018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537648"/>
            <a:ext cx="10194925" cy="204902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5600" indent="-342900" algn="just">
              <a:lnSpc>
                <a:spcPts val="2755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In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one</a:t>
            </a:r>
            <a:r>
              <a:rPr sz="2000" spc="-8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iteration</a:t>
            </a:r>
            <a:r>
              <a:rPr sz="2000" spc="-14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of</a:t>
            </a:r>
            <a:r>
              <a:rPr sz="2000" spc="-6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algorithm</a:t>
            </a:r>
            <a:r>
              <a:rPr sz="2000" spc="-4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1,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15">
                <a:latin typeface="Calibri"/>
                <a:ea typeface="Calibri" panose="020F0502020204030204" pitchFamily="34" charset="0"/>
                <a:cs typeface="Calibri"/>
              </a:rPr>
              <a:t>we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obtain</a:t>
            </a:r>
            <a:r>
              <a:rPr sz="2000" spc="-14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a</a:t>
            </a:r>
            <a:r>
              <a:rPr sz="2000" spc="-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single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path.</a:t>
            </a:r>
            <a:r>
              <a:rPr sz="2000" spc="-8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45">
                <a:latin typeface="Calibri"/>
                <a:ea typeface="Calibri" panose="020F0502020204030204" pitchFamily="34" charset="0"/>
                <a:cs typeface="Calibri"/>
              </a:rPr>
              <a:t>We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run</a:t>
            </a:r>
            <a:r>
              <a:rPr sz="2000" spc="-6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through</a:t>
            </a:r>
            <a:endParaRPr lang="en-US"/>
          </a:p>
          <a:p>
            <a:pPr marL="12700" algn="just">
              <a:lnSpc>
                <a:spcPts val="2590"/>
              </a:lnSpc>
            </a:pP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this</a:t>
            </a:r>
            <a:r>
              <a:rPr sz="2000" spc="-5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algorithm</a:t>
            </a:r>
            <a:r>
              <a:rPr sz="2000" spc="-114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multiple</a:t>
            </a:r>
            <a:r>
              <a:rPr sz="2000" spc="-8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times</a:t>
            </a:r>
            <a:r>
              <a:rPr sz="2000" spc="-1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with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the</a:t>
            </a:r>
            <a:r>
              <a:rPr sz="2000" spc="-8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primary</a:t>
            </a:r>
            <a:r>
              <a:rPr sz="2000" spc="-3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goal</a:t>
            </a:r>
            <a:r>
              <a:rPr sz="2000" spc="-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of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reducing</a:t>
            </a:r>
            <a:r>
              <a:rPr sz="2000" spc="-17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the</a:t>
            </a:r>
            <a:r>
              <a:rPr sz="2000" spc="-8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number</a:t>
            </a:r>
            <a:endParaRPr sz="200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algn="just">
              <a:lnSpc>
                <a:spcPts val="2590"/>
              </a:lnSpc>
              <a:tabLst>
                <a:tab pos="393700" algn="l"/>
              </a:tabLst>
            </a:pP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of	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violations.</a:t>
            </a:r>
            <a:r>
              <a:rPr lang="en-GB" sz="2000" spc="-80">
                <a:latin typeface="Calibri"/>
                <a:ea typeface="Calibri" panose="020F0502020204030204" pitchFamily="34" charset="0"/>
                <a:cs typeface="Calibri"/>
              </a:rPr>
              <a:t> </a:t>
            </a:r>
            <a:endParaRPr lang="en-IN" sz="2000" spc="-8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55600" indent="-342900" algn="just">
              <a:lnSpc>
                <a:spcPts val="2590"/>
              </a:lnSpc>
              <a:buFont typeface="Arial" panose="020B0604020202020204" pitchFamily="34" charset="0"/>
              <a:buChar char="•"/>
              <a:tabLst>
                <a:tab pos="393700" algn="l"/>
              </a:tabLst>
            </a:pP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(Mobile</a:t>
            </a:r>
            <a:r>
              <a:rPr sz="2000" spc="-8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Sink</a:t>
            </a:r>
            <a:r>
              <a:rPr sz="2000" spc="-2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arriving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at</a:t>
            </a:r>
            <a:r>
              <a:rPr sz="2000" spc="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the</a:t>
            </a:r>
            <a:r>
              <a:rPr sz="2000" spc="-7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node</a:t>
            </a:r>
            <a:r>
              <a:rPr sz="2000" spc="-8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outside</a:t>
            </a:r>
            <a:r>
              <a:rPr sz="2000" spc="-7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its</a:t>
            </a:r>
            <a:r>
              <a:rPr sz="2000" spc="-4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time</a:t>
            </a:r>
            <a:r>
              <a:rPr sz="2000" spc="-7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window)</a:t>
            </a:r>
            <a:r>
              <a:rPr sz="2000" spc="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and</a:t>
            </a:r>
            <a:endParaRPr sz="200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2700" marR="5080" algn="just">
              <a:lnSpc>
                <a:spcPts val="2630"/>
              </a:lnSpc>
              <a:spcBef>
                <a:spcPts val="170"/>
              </a:spcBef>
            </a:pP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the</a:t>
            </a:r>
            <a:r>
              <a:rPr sz="2000" spc="-7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secondary</a:t>
            </a:r>
            <a:r>
              <a:rPr sz="2000" spc="-10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goal</a:t>
            </a:r>
            <a:r>
              <a:rPr sz="2000" spc="-1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of</a:t>
            </a:r>
            <a:r>
              <a:rPr sz="2000" spc="-5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reducing</a:t>
            </a:r>
            <a:r>
              <a:rPr sz="2000" spc="-16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path</a:t>
            </a:r>
            <a:r>
              <a:rPr sz="2000" spc="-6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length.</a:t>
            </a:r>
            <a:r>
              <a:rPr sz="2000" spc="-7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The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ChooseFrom</a:t>
            </a:r>
            <a:r>
              <a:rPr sz="2000" spc="-1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function</a:t>
            </a:r>
            <a:r>
              <a:rPr sz="2000" spc="-2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takes</a:t>
            </a:r>
            <a:r>
              <a:rPr sz="2000" spc="-3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in</a:t>
            </a:r>
            <a:r>
              <a:rPr sz="2000" spc="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a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 list</a:t>
            </a:r>
            <a:r>
              <a:rPr lang="en-IN" sz="2000" spc="-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of</a:t>
            </a:r>
            <a:r>
              <a:rPr sz="2000" spc="-6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5">
                <a:latin typeface="Calibri"/>
                <a:ea typeface="Calibri" panose="020F0502020204030204" pitchFamily="34" charset="0"/>
                <a:cs typeface="Calibri"/>
              </a:rPr>
              <a:t>paths</a:t>
            </a:r>
            <a:r>
              <a:rPr sz="2000" spc="-12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5">
                <a:latin typeface="Calibri"/>
                <a:ea typeface="Calibri" panose="020F0502020204030204" pitchFamily="34" charset="0"/>
                <a:cs typeface="Calibri"/>
              </a:rPr>
              <a:t>and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20">
                <a:latin typeface="Calibri"/>
                <a:ea typeface="Calibri" panose="020F0502020204030204" pitchFamily="34" charset="0"/>
                <a:cs typeface="Calibri"/>
              </a:rPr>
              <a:t>outputs</a:t>
            </a:r>
            <a:r>
              <a:rPr sz="2000" spc="-19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a</a:t>
            </a:r>
            <a:r>
              <a:rPr sz="2000" spc="-15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single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path</a:t>
            </a:r>
            <a:r>
              <a:rPr sz="2000" spc="-7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with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>
                <a:latin typeface="Calibri"/>
                <a:ea typeface="Calibri" panose="020F0502020204030204" pitchFamily="34" charset="0"/>
                <a:cs typeface="Calibri"/>
              </a:rPr>
              <a:t>probabilities</a:t>
            </a:r>
            <a:r>
              <a:rPr sz="2000" spc="-20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5">
                <a:latin typeface="Calibri"/>
                <a:ea typeface="Calibri" panose="020F0502020204030204" pitchFamily="34" charset="0"/>
                <a:cs typeface="Calibri"/>
              </a:rPr>
              <a:t>given</a:t>
            </a:r>
            <a:r>
              <a:rPr sz="2000" spc="10">
                <a:latin typeface="Calibri"/>
                <a:ea typeface="Calibri" panose="020F0502020204030204" pitchFamily="34" charset="0"/>
                <a:cs typeface="Calibri"/>
              </a:rPr>
              <a:t> by</a:t>
            </a:r>
            <a:r>
              <a:rPr sz="2000" spc="-30">
                <a:latin typeface="Calibri"/>
                <a:ea typeface="Calibri" panose="020F0502020204030204" pitchFamily="34" charset="0"/>
                <a:cs typeface="Calibri"/>
              </a:rPr>
              <a:t> </a:t>
            </a:r>
            <a:r>
              <a:rPr sz="2000" spc="-10">
                <a:latin typeface="Calibri"/>
                <a:ea typeface="Calibri" panose="020F0502020204030204" pitchFamily="34" charset="0"/>
                <a:cs typeface="Calibri"/>
              </a:rPr>
              <a:t>3.</a:t>
            </a:r>
            <a:endParaRPr sz="2000">
              <a:latin typeface="Calibri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133600" y="0"/>
            <a:ext cx="60960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5954" y="557605"/>
            <a:ext cx="4159912" cy="53791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DCFFAB0-2908-2B5E-A2A3-6564CA0784F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1113532" y="864350"/>
                <a:ext cx="11372384" cy="5448799"/>
              </a:xfrm>
            </p:spPr>
            <p:txBody>
              <a:bodyPr/>
              <a:lstStyle/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endParaRPr lang="en-IN" sz="2000" b="0"/>
              </a:p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endParaRPr lang="en-IN"/>
              </a:p>
              <a:p>
                <a:r>
                  <a:rPr lang="en-IN" sz="2000" b="0" u="none"/>
                  <a:t>                                                                                           </a:t>
                </a:r>
                <a14:m>
                  <m:oMath xmlns:m="http://schemas.openxmlformats.org/officeDocument/2006/math">
                    <m:r>
                      <a:rPr lang="en-US" sz="1800" b="0" i="1" u="none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𝑐𝑓</m:t>
                    </m:r>
                    <m:r>
                      <a:rPr lang="en-US" sz="1800" b="0" u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u="none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2</m:t>
                    </m:r>
                    <m:d>
                      <m:dPr>
                        <m:ctrlPr>
                          <a:rPr lang="en-IN" sz="1800" b="0" i="1" u="non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1800" b="0" i="1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nary>
                              <m:naryPr>
                                <m:chr m:val="∑"/>
                                <m:limLoc m:val="undOvr"/>
                                <m:grow m:val="on"/>
                                <m:supHide m:val="on"/>
                                <m:ctrlPr>
                                  <a:rPr lang="en-IN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naryPr>
                              <m:sub>
                                <m:sSub>
                                  <m:sSub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ℐ</m:t>
                                </m:r>
                              </m:sub>
                              <m:sup/>
                              <m:e>
                                <m:r>
                                  <a:rPr lang="en-US" sz="1800" b="0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 </m:t>
                                </m:r>
                              </m:e>
                            </m:nary>
                            <m:r>
                              <a:rPr lang="en-US" sz="1800" b="0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 </m:t>
                            </m:r>
                            <m:r>
                              <m:rPr>
                                <m:sty m:val="p"/>
                              </m:rPr>
                              <a:rPr lang="en-US" sz="1800" b="0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IN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b="0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sup>
                                </m:sSup>
                                <m:r>
                                  <a:rPr lang="en-US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en-US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b="0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sz="1800" b="0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</m:t>
                            </m:r>
                            <m:r>
                              <a:rPr lang="en-US" sz="1800" b="0" i="1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𝒯</m:t>
                            </m:r>
                            <m:r>
                              <a:rPr lang="en-US" sz="1800" b="0" u="none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|⋅</m:t>
                            </m:r>
                            <m:d>
                              <m:dPr>
                                <m:ctrlPr>
                                  <a:rPr lang="en-IN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b="0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sup>
                                </m:sSup>
                                <m:r>
                                  <a:rPr lang="en-US" sz="1800" b="0" i="1" u="none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IN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800" b="0" i="1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𝜏</m:t>
                                    </m:r>
                                  </m:e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800" b="0" u="none">
                                        <a:effectLst/>
                                        <a:latin typeface="Cambria Math" panose="02040503050406030204" pitchFamily="18" charset="0"/>
                                        <a:ea typeface="Calibri" panose="020F0502020204030204" pitchFamily="34" charset="0"/>
                                        <a:cs typeface="Times New Roman" panose="02020603050405020304" pitchFamily="18" charset="0"/>
                                      </a:rPr>
                                      <m:t>min</m:t>
                                    </m:r>
                                  </m:sup>
                                </m:sSup>
                              </m:e>
                            </m:d>
                          </m:den>
                        </m:f>
                        <m:r>
                          <a:rPr lang="en-US" sz="1800" b="0" i="1" u="non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1800" b="0" u="non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0</m:t>
                        </m:r>
                        <m:r>
                          <a:rPr lang="en-US" sz="1800" b="0" u="non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.</m:t>
                        </m:r>
                        <m:r>
                          <a:rPr lang="en-US" sz="1800" b="0" u="none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</m:t>
                        </m:r>
                      </m:e>
                    </m:d>
                  </m:oMath>
                </a14:m>
                <a:r>
                  <a:rPr lang="en-IN" sz="1800" b="0" u="none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</a:t>
                </a:r>
                <a:r>
                  <a:rPr lang="en-IN" sz="1800" b="0" u="none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(6)</a:t>
                </a:r>
                <a:endParaRPr lang="en-IN" sz="1800" b="0" u="none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en-IN" sz="18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2DCFFAB0-2908-2B5E-A2A3-6564CA0784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13532" y="864350"/>
                <a:ext cx="11372384" cy="544879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444F337-74B2-627B-919D-3A56CF8662C4}"/>
              </a:ext>
            </a:extLst>
          </p:cNvPr>
          <p:cNvSpPr txBox="1"/>
          <p:nvPr/>
        </p:nvSpPr>
        <p:spPr>
          <a:xfrm>
            <a:off x="6094904" y="865062"/>
            <a:ext cx="4683832" cy="22467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just"/>
            <a:r>
              <a:rPr lang="en-US" sz="2000"/>
              <a:t>To compare 2 paths, we use a lex function.  If the number of violations of the first path is more than 1 less than the number of the second, we deem the first one to be a lexicographically smaller path. In case of conflict, we use the travel cost as the tie-breaker. </a:t>
            </a:r>
            <a:endParaRPr lang="en-US"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695A76-C082-0499-7CBD-222B079ECFA7}"/>
              </a:ext>
            </a:extLst>
          </p:cNvPr>
          <p:cNvSpPr txBox="1"/>
          <p:nvPr/>
        </p:nvSpPr>
        <p:spPr>
          <a:xfrm>
            <a:off x="6274507" y="4393491"/>
            <a:ext cx="3970421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ea typeface="Calibri"/>
                <a:cs typeface="Calibri"/>
              </a:rPr>
              <a:t>The following gives the convergence factor calculation after every iteration.</a:t>
            </a:r>
            <a:endParaRPr lang="en-GB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007F5C-1650-88C4-51B6-AF4676ACCA41}"/>
              </a:ext>
            </a:extLst>
          </p:cNvPr>
          <p:cNvSpPr txBox="1"/>
          <p:nvPr/>
        </p:nvSpPr>
        <p:spPr>
          <a:xfrm>
            <a:off x="685800" y="381000"/>
            <a:ext cx="10896600" cy="1373196"/>
          </a:xfrm>
          <a:prstGeom prst="rect">
            <a:avLst/>
          </a:prstGeom>
          <a:noFill/>
        </p:spPr>
        <p:txBody>
          <a:bodyPr wrap="square" lIns="91440" tIns="45720" rIns="91440" bIns="45720" anchor="t">
            <a:spAutoFit/>
          </a:bodyPr>
          <a:lstStyle/>
          <a:p>
            <a:pPr marL="12700" marR="5080">
              <a:lnSpc>
                <a:spcPct val="104299"/>
              </a:lnSpc>
              <a:spcBef>
                <a:spcPts val="60"/>
              </a:spcBef>
            </a:pPr>
            <a:endParaRPr lang="en-US" sz="2000" spc="-15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4299"/>
              </a:lnSpc>
              <a:spcBef>
                <a:spcPts val="60"/>
              </a:spcBef>
              <a:buFont typeface="Arial" panose="020B0604020202020204" pitchFamily="34" charset="0"/>
              <a:buChar char="•"/>
            </a:pPr>
            <a:r>
              <a:rPr lang="en-US" sz="2000" spc="5">
                <a:latin typeface="Calibri"/>
                <a:cs typeface="Calibri"/>
              </a:rPr>
              <a:t>The </a:t>
            </a:r>
            <a:r>
              <a:rPr lang="en-US" sz="2000" spc="5" err="1">
                <a:latin typeface="Calibri"/>
                <a:cs typeface="Calibri"/>
              </a:rPr>
              <a:t>GetNextPaths</a:t>
            </a:r>
            <a:r>
              <a:rPr lang="en-US" sz="2000" spc="1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function</a:t>
            </a:r>
            <a:r>
              <a:rPr lang="en-US" sz="2000" spc="10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takes</a:t>
            </a:r>
            <a:r>
              <a:rPr lang="en-US" sz="2000" spc="-5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in a </a:t>
            </a:r>
            <a:r>
              <a:rPr lang="en-US" sz="2000" spc="15">
                <a:latin typeface="Calibri"/>
                <a:cs typeface="Calibri"/>
              </a:rPr>
              <a:t>list </a:t>
            </a:r>
            <a:r>
              <a:rPr lang="en-US" sz="2000" spc="5">
                <a:latin typeface="Calibri"/>
                <a:cs typeface="Calibri"/>
              </a:rPr>
              <a:t>of </a:t>
            </a:r>
            <a:r>
              <a:rPr lang="en-US" sz="2000" spc="15">
                <a:latin typeface="Calibri"/>
                <a:cs typeface="Calibri"/>
              </a:rPr>
              <a:t>paths </a:t>
            </a:r>
            <a:r>
              <a:rPr lang="en-US" sz="2000" spc="5">
                <a:latin typeface="Calibri"/>
                <a:cs typeface="Calibri"/>
              </a:rPr>
              <a:t>as an</a:t>
            </a:r>
            <a:r>
              <a:rPr lang="en-US" sz="2000" spc="10">
                <a:latin typeface="Calibri"/>
                <a:cs typeface="Calibri"/>
              </a:rPr>
              <a:t> input. </a:t>
            </a:r>
            <a:r>
              <a:rPr lang="en-US" sz="2000" spc="-10">
                <a:latin typeface="Calibri"/>
                <a:cs typeface="Calibri"/>
              </a:rPr>
              <a:t>It </a:t>
            </a:r>
            <a:r>
              <a:rPr lang="en-US" sz="2000" spc="5">
                <a:latin typeface="Calibri"/>
                <a:cs typeface="Calibri"/>
              </a:rPr>
              <a:t>exhaustively</a:t>
            </a:r>
            <a:r>
              <a:rPr lang="en-US" sz="2000" spc="1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adds </a:t>
            </a:r>
            <a:r>
              <a:rPr lang="en-US" sz="2000" spc="15">
                <a:latin typeface="Calibri"/>
                <a:cs typeface="Calibri"/>
              </a:rPr>
              <a:t>the </a:t>
            </a:r>
            <a:r>
              <a:rPr lang="en-US" sz="2000" spc="-10">
                <a:latin typeface="Calibri"/>
                <a:cs typeface="Calibri"/>
              </a:rPr>
              <a:t>next</a:t>
            </a:r>
            <a:r>
              <a:rPr lang="en-US" sz="2000" spc="-5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unvisited node </a:t>
            </a:r>
            <a:r>
              <a:rPr lang="en-US" sz="2000" spc="20">
                <a:latin typeface="Calibri"/>
                <a:cs typeface="Calibri"/>
              </a:rPr>
              <a:t>to </a:t>
            </a:r>
            <a:r>
              <a:rPr lang="en-US" sz="2000">
                <a:latin typeface="Calibri"/>
                <a:cs typeface="Calibri"/>
              </a:rPr>
              <a:t>all</a:t>
            </a:r>
            <a:r>
              <a:rPr lang="en-US" sz="2000" spc="5">
                <a:latin typeface="Calibri"/>
                <a:cs typeface="Calibri"/>
              </a:rPr>
              <a:t> </a:t>
            </a:r>
            <a:r>
              <a:rPr lang="en-US" sz="2000" spc="15">
                <a:latin typeface="Calibri"/>
                <a:cs typeface="Calibri"/>
              </a:rPr>
              <a:t>the paths,</a:t>
            </a:r>
            <a:r>
              <a:rPr lang="en-US" sz="2000" spc="70">
                <a:latin typeface="Calibri"/>
                <a:cs typeface="Calibri"/>
              </a:rPr>
              <a:t> </a:t>
            </a:r>
            <a:r>
              <a:rPr lang="en-US" sz="2000" spc="20">
                <a:latin typeface="Calibri"/>
                <a:cs typeface="Calibri"/>
              </a:rPr>
              <a:t>making </a:t>
            </a:r>
            <a:r>
              <a:rPr lang="en-US" sz="2000" spc="15">
                <a:latin typeface="Calibri"/>
                <a:cs typeface="Calibri"/>
              </a:rPr>
              <a:t>the</a:t>
            </a:r>
            <a:r>
              <a:rPr lang="en-US" sz="2000" spc="6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algorithm</a:t>
            </a:r>
            <a:r>
              <a:rPr lang="en-US" sz="2000" spc="5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exhaustive</a:t>
            </a:r>
            <a:r>
              <a:rPr lang="en-US" sz="2000" spc="6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and</a:t>
            </a:r>
            <a:r>
              <a:rPr lang="en-US" sz="2000" spc="10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complete.</a:t>
            </a:r>
            <a:r>
              <a:rPr lang="en-US" sz="2000" spc="145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It</a:t>
            </a:r>
            <a:r>
              <a:rPr lang="en-US" sz="2000" spc="4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then</a:t>
            </a:r>
            <a:r>
              <a:rPr lang="en-US" sz="2000" spc="9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returns</a:t>
            </a:r>
            <a:r>
              <a:rPr lang="en-US" sz="2000" spc="5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a sorted</a:t>
            </a:r>
            <a:r>
              <a:rPr lang="en-US" sz="2000" spc="20">
                <a:latin typeface="Calibri"/>
                <a:cs typeface="Calibri"/>
              </a:rPr>
              <a:t> </a:t>
            </a:r>
            <a:r>
              <a:rPr lang="en-US" sz="2000" spc="15">
                <a:latin typeface="Calibri"/>
                <a:cs typeface="Calibri"/>
              </a:rPr>
              <a:t>list</a:t>
            </a:r>
            <a:r>
              <a:rPr lang="en-US" sz="2000" spc="3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where</a:t>
            </a:r>
            <a:r>
              <a:rPr lang="en-US" sz="2000" spc="13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the probabilities sort all the paths</a:t>
            </a:r>
            <a:r>
              <a:rPr lang="en-US" sz="2000" spc="10">
                <a:latin typeface="Calibri"/>
                <a:cs typeface="Calibri"/>
              </a:rPr>
              <a:t>.</a:t>
            </a:r>
            <a:endParaRPr lang="en-US" sz="2000">
              <a:latin typeface="Calibri"/>
              <a:cs typeface="Calibri"/>
            </a:endParaRPr>
          </a:p>
        </p:txBody>
      </p:sp>
      <p:pic>
        <p:nvPicPr>
          <p:cNvPr id="2" name="Picture 1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002081A0-4957-1C47-5F5C-5670C10FBE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542" y="2468722"/>
            <a:ext cx="4714875" cy="2600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731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60057" y="101980"/>
            <a:ext cx="4056379" cy="4495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241300" indent="-229235">
              <a:lnSpc>
                <a:spcPct val="100000"/>
              </a:lnSpc>
              <a:spcBef>
                <a:spcPts val="13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-2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EXPERIMENTAL</a:t>
            </a:r>
            <a:r>
              <a:rPr sz="2750" b="1" spc="26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ANALYSIS</a:t>
            </a:r>
            <a:r>
              <a:rPr sz="2750" b="1" u="heavy" spc="-4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:</a:t>
            </a:r>
            <a:endParaRPr sz="275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451" y="845470"/>
            <a:ext cx="4716013" cy="44154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6443642" y="2999038"/>
            <a:ext cx="4349115" cy="561436"/>
          </a:xfrm>
          <a:prstGeom prst="rect">
            <a:avLst/>
          </a:prstGeom>
        </p:spPr>
        <p:txBody>
          <a:bodyPr vert="horz" wrap="square" lIns="0" tIns="10795" rIns="0" bIns="0" rtlCol="0" anchor="t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85"/>
              </a:spcBef>
            </a:pPr>
            <a:r>
              <a:rPr sz="1800" spc="-130">
                <a:latin typeface="Calibri"/>
                <a:cs typeface="Calibri"/>
              </a:rPr>
              <a:t>T</a:t>
            </a:r>
            <a:r>
              <a:rPr sz="1800" spc="30">
                <a:latin typeface="Calibri"/>
                <a:cs typeface="Calibri"/>
              </a:rPr>
              <a:t>a</a:t>
            </a:r>
            <a:r>
              <a:rPr sz="1800" spc="25">
                <a:latin typeface="Calibri"/>
                <a:cs typeface="Calibri"/>
              </a:rPr>
              <a:t>b</a:t>
            </a:r>
            <a:r>
              <a:rPr sz="1800" spc="35">
                <a:latin typeface="Calibri"/>
                <a:cs typeface="Calibri"/>
              </a:rPr>
              <a:t>l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105">
                <a:latin typeface="Calibri"/>
                <a:cs typeface="Calibri"/>
              </a:rPr>
              <a:t> </a:t>
            </a:r>
            <a:r>
              <a:rPr lang="en-US" spc="-35">
                <a:latin typeface="Calibri"/>
                <a:cs typeface="Calibri"/>
              </a:rPr>
              <a:t>s</a:t>
            </a:r>
            <a:r>
              <a:rPr lang="en-US" spc="25">
                <a:latin typeface="Calibri"/>
                <a:cs typeface="Calibri"/>
              </a:rPr>
              <a:t>h</a:t>
            </a:r>
            <a:r>
              <a:rPr lang="en-US" spc="20">
                <a:latin typeface="Calibri"/>
                <a:cs typeface="Calibri"/>
              </a:rPr>
              <a:t>o</a:t>
            </a:r>
            <a:r>
              <a:rPr lang="en-US" spc="-15">
                <a:latin typeface="Calibri"/>
                <a:cs typeface="Calibri"/>
              </a:rPr>
              <a:t>w</a:t>
            </a:r>
            <a:r>
              <a:rPr lang="en-US">
                <a:latin typeface="Calibri"/>
                <a:cs typeface="Calibri"/>
              </a:rPr>
              <a:t>s</a:t>
            </a:r>
            <a:r>
              <a:rPr sz="1800" spc="-65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20">
                <a:latin typeface="Calibri"/>
                <a:cs typeface="Calibri"/>
              </a:rPr>
              <a:t>h</a:t>
            </a:r>
            <a:r>
              <a:rPr sz="1800">
                <a:latin typeface="Calibri"/>
                <a:cs typeface="Calibri"/>
              </a:rPr>
              <a:t>e</a:t>
            </a:r>
            <a:r>
              <a:rPr sz="1800" spc="-30">
                <a:latin typeface="Calibri"/>
                <a:cs typeface="Calibri"/>
              </a:rPr>
              <a:t> </a:t>
            </a:r>
            <a:r>
              <a:rPr sz="1800" spc="25">
                <a:latin typeface="Calibri"/>
                <a:cs typeface="Calibri"/>
              </a:rPr>
              <a:t>p</a:t>
            </a:r>
            <a:r>
              <a:rPr sz="1800" spc="30">
                <a:latin typeface="Calibri"/>
                <a:cs typeface="Calibri"/>
              </a:rPr>
              <a:t>a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 spc="30">
                <a:latin typeface="Calibri"/>
                <a:cs typeface="Calibri"/>
              </a:rPr>
              <a:t>a</a:t>
            </a:r>
            <a:r>
              <a:rPr sz="1800" spc="-15">
                <a:latin typeface="Calibri"/>
                <a:cs typeface="Calibri"/>
              </a:rPr>
              <a:t>m</a:t>
            </a:r>
            <a:r>
              <a:rPr sz="1800">
                <a:latin typeface="Calibri"/>
                <a:cs typeface="Calibri"/>
              </a:rPr>
              <a:t>ete</a:t>
            </a:r>
            <a:r>
              <a:rPr sz="1800" spc="-30">
                <a:latin typeface="Calibri"/>
                <a:cs typeface="Calibri"/>
              </a:rPr>
              <a:t>r</a:t>
            </a:r>
            <a:r>
              <a:rPr sz="1800">
                <a:latin typeface="Calibri"/>
                <a:cs typeface="Calibri"/>
              </a:rPr>
              <a:t>s</a:t>
            </a:r>
            <a:r>
              <a:rPr sz="1800" spc="-140">
                <a:latin typeface="Calibri"/>
                <a:cs typeface="Calibri"/>
              </a:rPr>
              <a:t> </a:t>
            </a:r>
            <a:r>
              <a:rPr sz="1800" spc="25">
                <a:latin typeface="Calibri"/>
                <a:cs typeface="Calibri"/>
              </a:rPr>
              <a:t>u</a:t>
            </a:r>
            <a:r>
              <a:rPr sz="1800" spc="-35">
                <a:latin typeface="Calibri"/>
                <a:cs typeface="Calibri"/>
              </a:rPr>
              <a:t>s</a:t>
            </a:r>
            <a:r>
              <a:rPr sz="1800">
                <a:latin typeface="Calibri"/>
                <a:cs typeface="Calibri"/>
              </a:rPr>
              <a:t>ed</a:t>
            </a:r>
            <a:r>
              <a:rPr sz="1800" spc="-5">
                <a:latin typeface="Calibri"/>
                <a:cs typeface="Calibri"/>
              </a:rPr>
              <a:t> </a:t>
            </a:r>
            <a:r>
              <a:rPr sz="1800" spc="35">
                <a:latin typeface="Calibri"/>
                <a:cs typeface="Calibri"/>
              </a:rPr>
              <a:t>i</a:t>
            </a:r>
            <a:r>
              <a:rPr sz="1800">
                <a:latin typeface="Calibri"/>
                <a:cs typeface="Calibri"/>
              </a:rPr>
              <a:t>n</a:t>
            </a:r>
            <a:r>
              <a:rPr sz="1800" spc="-10">
                <a:latin typeface="Calibri"/>
                <a:cs typeface="Calibri"/>
              </a:rPr>
              <a:t> </a:t>
            </a:r>
            <a:r>
              <a:rPr sz="1800">
                <a:latin typeface="Calibri"/>
                <a:cs typeface="Calibri"/>
              </a:rPr>
              <a:t>t</a:t>
            </a:r>
            <a:r>
              <a:rPr sz="1800" spc="20">
                <a:latin typeface="Calibri"/>
                <a:cs typeface="Calibri"/>
              </a:rPr>
              <a:t>h</a:t>
            </a:r>
            <a:r>
              <a:rPr sz="1800">
                <a:latin typeface="Calibri"/>
                <a:cs typeface="Calibri"/>
              </a:rPr>
              <a:t>e</a:t>
            </a:r>
            <a:r>
              <a:rPr lang="en-IN" sz="1800">
                <a:latin typeface="Calibri"/>
                <a:cs typeface="Calibri"/>
              </a:rPr>
              <a:t> </a:t>
            </a:r>
            <a:r>
              <a:rPr sz="1800" spc="10">
                <a:latin typeface="Calibri"/>
                <a:cs typeface="Calibri"/>
              </a:rPr>
              <a:t>solution.</a:t>
            </a:r>
            <a:endParaRPr lang="en-US"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7575" y="348043"/>
            <a:ext cx="10334625" cy="4325928"/>
          </a:xfrm>
          <a:prstGeom prst="rect">
            <a:avLst/>
          </a:prstGeom>
        </p:spPr>
        <p:txBody>
          <a:bodyPr vert="horz" wrap="square" lIns="0" tIns="107950" rIns="0" bIns="0" rtlCol="0" anchor="t">
            <a:spAutoFit/>
          </a:bodyPr>
          <a:lstStyle/>
          <a:p>
            <a:pPr marL="241300" indent="-229235" algn="just">
              <a:lnSpc>
                <a:spcPct val="100000"/>
              </a:lnSpc>
              <a:spcBef>
                <a:spcPts val="850"/>
              </a:spcBef>
              <a:buFont typeface="Arial MT"/>
              <a:buChar char="•"/>
              <a:tabLst>
                <a:tab pos="241935" algn="l"/>
              </a:tabLst>
            </a:pPr>
            <a:r>
              <a:rPr sz="2750" b="1" spc="-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COMPARISON</a:t>
            </a:r>
            <a:r>
              <a:rPr sz="2750" b="1" spc="14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WITH</a:t>
            </a:r>
            <a:r>
              <a:rPr sz="2750" b="1" spc="8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BASELINES:</a:t>
            </a:r>
            <a:endParaRPr lang="en-US" sz="2750">
              <a:latin typeface="Calibri"/>
              <a:cs typeface="Calibri"/>
            </a:endParaRPr>
          </a:p>
          <a:p>
            <a:pPr marL="12065" marR="114935" algn="just">
              <a:lnSpc>
                <a:spcPct val="91500"/>
              </a:lnSpc>
              <a:spcBef>
                <a:spcPts val="1035"/>
              </a:spcBef>
              <a:tabLst>
                <a:tab pos="241935" algn="l"/>
              </a:tabLst>
            </a:pPr>
            <a:r>
              <a:rPr sz="2750" b="1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1.</a:t>
            </a:r>
            <a:r>
              <a:rPr lang="en-IN" sz="2750" b="1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spc="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Greedy </a:t>
            </a:r>
            <a:r>
              <a:rPr sz="2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Approach:</a:t>
            </a:r>
            <a:r>
              <a:rPr lang="en-GB" sz="2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</a:t>
            </a:r>
            <a:endParaRPr lang="en-IN" sz="2750" b="1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354965" marR="114935" indent="-342900" algn="just">
              <a:lnSpc>
                <a:spcPct val="91500"/>
              </a:lnSpc>
              <a:spcBef>
                <a:spcPts val="103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000" spc="-5">
                <a:latin typeface="Calibri"/>
                <a:cs typeface="Calibri"/>
              </a:rPr>
              <a:t>Fig </a:t>
            </a:r>
            <a:r>
              <a:rPr lang="en-US" sz="2000" spc="10">
                <a:latin typeface="Calibri"/>
                <a:cs typeface="Calibri"/>
              </a:rPr>
              <a:t>shows </a:t>
            </a:r>
            <a:r>
              <a:rPr lang="en-US" sz="2000">
                <a:latin typeface="Calibri"/>
                <a:cs typeface="Calibri"/>
              </a:rPr>
              <a:t>that </a:t>
            </a:r>
            <a:r>
              <a:rPr lang="en-US" sz="2000" spc="5">
                <a:latin typeface="Calibri"/>
                <a:cs typeface="Calibri"/>
              </a:rPr>
              <a:t>our </a:t>
            </a:r>
            <a:r>
              <a:rPr lang="en-US" sz="2000" spc="-10">
                <a:latin typeface="Calibri"/>
                <a:cs typeface="Calibri"/>
              </a:rPr>
              <a:t>approach </a:t>
            </a:r>
            <a:r>
              <a:rPr lang="en-US" sz="2000" spc="-15">
                <a:latin typeface="Calibri"/>
                <a:cs typeface="Calibri"/>
              </a:rPr>
              <a:t>gives </a:t>
            </a:r>
            <a:r>
              <a:rPr lang="en-US" sz="2000" spc="15">
                <a:latin typeface="Calibri"/>
                <a:cs typeface="Calibri"/>
              </a:rPr>
              <a:t>much </a:t>
            </a:r>
            <a:r>
              <a:rPr lang="en-US" sz="2000" spc="-5">
                <a:latin typeface="Calibri"/>
                <a:cs typeface="Calibri"/>
              </a:rPr>
              <a:t>lower </a:t>
            </a:r>
            <a:r>
              <a:rPr lang="en-US" sz="2000">
                <a:latin typeface="Calibri"/>
                <a:cs typeface="Calibri"/>
              </a:rPr>
              <a:t>energy </a:t>
            </a:r>
            <a:r>
              <a:rPr lang="en-US" sz="2000" spc="10">
                <a:latin typeface="Calibri"/>
                <a:cs typeface="Calibri"/>
              </a:rPr>
              <a:t>consumption</a:t>
            </a:r>
            <a:r>
              <a:rPr lang="en-US" sz="2000" spc="-235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and</a:t>
            </a:r>
            <a:r>
              <a:rPr lang="en-US" sz="2000">
                <a:latin typeface="Calibri"/>
                <a:cs typeface="Calibri"/>
              </a:rPr>
              <a:t> </a:t>
            </a:r>
            <a:r>
              <a:rPr lang="en-US" sz="2000" spc="15">
                <a:latin typeface="Calibri"/>
                <a:cs typeface="Calibri"/>
              </a:rPr>
              <a:t>much</a:t>
            </a:r>
            <a:r>
              <a:rPr lang="en-US" sz="2000" spc="-80">
                <a:latin typeface="Calibri"/>
                <a:cs typeface="Calibri"/>
              </a:rPr>
              <a:t> </a:t>
            </a:r>
            <a:r>
              <a:rPr lang="en-US" sz="2000" spc="-5">
                <a:latin typeface="Calibri"/>
                <a:cs typeface="Calibri"/>
              </a:rPr>
              <a:t>higher</a:t>
            </a:r>
            <a:r>
              <a:rPr lang="en-US" sz="2000" spc="45">
                <a:latin typeface="Calibri"/>
                <a:cs typeface="Calibri"/>
              </a:rPr>
              <a:t> </a:t>
            </a:r>
            <a:r>
              <a:rPr lang="en-US" sz="2000" spc="-5">
                <a:latin typeface="Calibri"/>
                <a:cs typeface="Calibri"/>
              </a:rPr>
              <a:t>data</a:t>
            </a:r>
            <a:r>
              <a:rPr lang="en-US" sz="2000" spc="-114">
                <a:latin typeface="Calibri"/>
                <a:cs typeface="Calibri"/>
              </a:rPr>
              <a:t> </a:t>
            </a:r>
            <a:r>
              <a:rPr lang="en-US" sz="2000" spc="-20">
                <a:latin typeface="Calibri"/>
                <a:cs typeface="Calibri"/>
              </a:rPr>
              <a:t>coverage</a:t>
            </a:r>
            <a:r>
              <a:rPr lang="en-US" sz="2000" spc="-5">
                <a:latin typeface="Calibri"/>
                <a:cs typeface="Calibri"/>
              </a:rPr>
              <a:t> than </a:t>
            </a:r>
            <a:r>
              <a:rPr lang="en-US" sz="2000" spc="5">
                <a:latin typeface="Calibri"/>
                <a:cs typeface="Calibri"/>
              </a:rPr>
              <a:t>the</a:t>
            </a:r>
            <a:r>
              <a:rPr lang="en-US" sz="2000" spc="-10">
                <a:latin typeface="Calibri"/>
                <a:cs typeface="Calibri"/>
              </a:rPr>
              <a:t> </a:t>
            </a:r>
            <a:r>
              <a:rPr lang="en-US" sz="2000" spc="-20">
                <a:latin typeface="Calibri"/>
                <a:cs typeface="Calibri"/>
              </a:rPr>
              <a:t>naive</a:t>
            </a:r>
            <a:r>
              <a:rPr lang="en-US" sz="2000" spc="-5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approach.</a:t>
            </a:r>
            <a:r>
              <a:rPr lang="en-US" sz="2000" spc="50">
                <a:latin typeface="Calibri"/>
                <a:cs typeface="Calibri"/>
              </a:rPr>
              <a:t> </a:t>
            </a:r>
          </a:p>
          <a:p>
            <a:pPr marL="354965" marR="114935" indent="-342900" algn="just">
              <a:lnSpc>
                <a:spcPct val="91500"/>
              </a:lnSpc>
              <a:spcBef>
                <a:spcPts val="1035"/>
              </a:spcBef>
              <a:buFont typeface="Arial" panose="020B0604020202020204" pitchFamily="34" charset="0"/>
              <a:buChar char="•"/>
              <a:tabLst>
                <a:tab pos="241935" algn="l"/>
              </a:tabLst>
            </a:pPr>
            <a:r>
              <a:rPr lang="en-US" sz="2000" spc="10">
                <a:latin typeface="Calibri"/>
                <a:cs typeface="Calibri"/>
              </a:rPr>
              <a:t>The</a:t>
            </a:r>
            <a:r>
              <a:rPr lang="en-US" sz="2000" spc="-85">
                <a:latin typeface="Calibri"/>
                <a:cs typeface="Calibri"/>
              </a:rPr>
              <a:t> </a:t>
            </a:r>
            <a:r>
              <a:rPr lang="en-US" sz="2000" spc="-20">
                <a:latin typeface="Calibri"/>
                <a:cs typeface="Calibri"/>
              </a:rPr>
              <a:t>naïve </a:t>
            </a:r>
            <a:r>
              <a:rPr lang="en-US" sz="2000" spc="-10">
                <a:latin typeface="Calibri"/>
                <a:cs typeface="Calibri"/>
              </a:rPr>
              <a:t>algorithm</a:t>
            </a:r>
            <a:r>
              <a:rPr lang="en-US" sz="2000" spc="10">
                <a:latin typeface="Calibri"/>
                <a:cs typeface="Calibri"/>
              </a:rPr>
              <a:t> </a:t>
            </a:r>
            <a:r>
              <a:rPr lang="en-US" sz="2000" spc="-10">
                <a:latin typeface="Calibri"/>
                <a:cs typeface="Calibri"/>
              </a:rPr>
              <a:t>greedily</a:t>
            </a:r>
            <a:r>
              <a:rPr lang="en-US" sz="2000" spc="15">
                <a:latin typeface="Calibri"/>
                <a:cs typeface="Calibri"/>
              </a:rPr>
              <a:t> </a:t>
            </a:r>
            <a:r>
              <a:rPr lang="en-US" sz="2000" spc="-15">
                <a:latin typeface="Calibri"/>
                <a:cs typeface="Calibri"/>
              </a:rPr>
              <a:t>gives</a:t>
            </a:r>
            <a:r>
              <a:rPr lang="en-US" sz="2000" spc="2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the</a:t>
            </a:r>
            <a:r>
              <a:rPr lang="en-US" sz="2000" spc="-15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next</a:t>
            </a:r>
            <a:r>
              <a:rPr lang="en-US" sz="2000" spc="-8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best</a:t>
            </a:r>
            <a:r>
              <a:rPr lang="en-US" sz="2000" spc="-75">
                <a:latin typeface="Calibri"/>
                <a:cs typeface="Calibri"/>
              </a:rPr>
              <a:t> </a:t>
            </a:r>
            <a:r>
              <a:rPr lang="en-US" sz="2000" spc="-5">
                <a:latin typeface="Calibri"/>
                <a:cs typeface="Calibri"/>
              </a:rPr>
              <a:t>vertex</a:t>
            </a:r>
            <a:r>
              <a:rPr lang="en-US" sz="2000" spc="-8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based</a:t>
            </a:r>
            <a:r>
              <a:rPr lang="en-US" sz="2000" spc="-8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on</a:t>
            </a:r>
            <a:r>
              <a:rPr lang="en-US" sz="2000" spc="-10">
                <a:latin typeface="Calibri"/>
                <a:cs typeface="Calibri"/>
              </a:rPr>
              <a:t> </a:t>
            </a:r>
            <a:r>
              <a:rPr lang="en-US" sz="2000" spc="5">
                <a:latin typeface="Calibri"/>
                <a:cs typeface="Calibri"/>
              </a:rPr>
              <a:t>the</a:t>
            </a:r>
            <a:r>
              <a:rPr lang="en-US" sz="2000" spc="-15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constraints.</a:t>
            </a:r>
          </a:p>
          <a:p>
            <a:pPr marL="12065" marR="5080" algn="just">
              <a:lnSpc>
                <a:spcPct val="90700"/>
              </a:lnSpc>
              <a:spcBef>
                <a:spcPts val="980"/>
              </a:spcBef>
              <a:tabLst>
                <a:tab pos="241935" algn="l"/>
                <a:tab pos="4576445" algn="l"/>
              </a:tabLst>
            </a:pPr>
            <a:r>
              <a:rPr sz="2750" b="1" spc="1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2.</a:t>
            </a:r>
            <a:r>
              <a:rPr sz="2750" b="1" spc="-1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MSPP</a:t>
            </a:r>
            <a:r>
              <a:rPr sz="2750" b="1" spc="15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750" b="1" spc="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Algorithm:</a:t>
            </a:r>
            <a:r>
              <a:rPr lang="en-GB" sz="2750" b="1" spc="125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</a:t>
            </a:r>
            <a:endParaRPr lang="en-IN" sz="2750" b="1" spc="125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354965" marR="5080" indent="-342900" algn="just">
              <a:lnSpc>
                <a:spcPct val="90700"/>
              </a:lnSpc>
              <a:spcBef>
                <a:spcPts val="980"/>
              </a:spcBef>
              <a:buFont typeface="Arial" panose="020B0604020202020204" pitchFamily="34" charset="0"/>
              <a:buChar char="•"/>
              <a:tabLst>
                <a:tab pos="241935" algn="l"/>
                <a:tab pos="4576445" algn="l"/>
              </a:tabLst>
            </a:pPr>
            <a:r>
              <a:rPr sz="2000" spc="10">
                <a:latin typeface="Calibri"/>
                <a:cs typeface="Calibri"/>
              </a:rPr>
              <a:t>The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MSPP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algorithm </a:t>
            </a:r>
            <a:r>
              <a:rPr sz="2000" spc="10">
                <a:latin typeface="Calibri"/>
                <a:cs typeface="Calibri"/>
              </a:rPr>
              <a:t>uses </a:t>
            </a:r>
            <a:r>
              <a:rPr sz="2000">
                <a:latin typeface="Calibri"/>
                <a:cs typeface="Calibri"/>
              </a:rPr>
              <a:t>a </a:t>
            </a:r>
            <a:r>
              <a:rPr sz="2000" spc="-45">
                <a:latin typeface="Calibri"/>
                <a:cs typeface="Calibri"/>
              </a:rPr>
              <a:t>GAT </a:t>
            </a:r>
            <a:r>
              <a:rPr sz="2000">
                <a:latin typeface="Calibri"/>
                <a:cs typeface="Calibri"/>
              </a:rPr>
              <a:t>network </a:t>
            </a:r>
            <a:r>
              <a:rPr sz="2000" spc="5">
                <a:latin typeface="Calibri"/>
                <a:cs typeface="Calibri"/>
              </a:rPr>
              <a:t>to </a:t>
            </a:r>
            <a:r>
              <a:rPr sz="2000" spc="10">
                <a:latin typeface="Calibri"/>
                <a:cs typeface="Calibri"/>
              </a:rPr>
              <a:t>model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system </a:t>
            </a:r>
            <a:r>
              <a:rPr sz="2000">
                <a:latin typeface="Calibri"/>
                <a:cs typeface="Calibri"/>
              </a:rPr>
              <a:t>architecture. It </a:t>
            </a:r>
            <a:r>
              <a:rPr sz="2000" spc="5">
                <a:latin typeface="Calibri"/>
                <a:cs typeface="Calibri"/>
              </a:rPr>
              <a:t>then </a:t>
            </a:r>
            <a:r>
              <a:rPr sz="2000" spc="10">
                <a:latin typeface="Calibri"/>
                <a:cs typeface="Calibri"/>
              </a:rPr>
              <a:t>uses </a:t>
            </a:r>
            <a:r>
              <a:rPr sz="2000">
                <a:latin typeface="Calibri"/>
                <a:cs typeface="Calibri"/>
              </a:rPr>
              <a:t>a </a:t>
            </a:r>
            <a:r>
              <a:rPr sz="2000" spc="-5">
                <a:latin typeface="Calibri"/>
                <a:cs typeface="Calibri"/>
              </a:rPr>
              <a:t>twin </a:t>
            </a:r>
            <a:r>
              <a:rPr sz="2000" spc="15">
                <a:latin typeface="Calibri"/>
                <a:cs typeface="Calibri"/>
              </a:rPr>
              <a:t>PPO </a:t>
            </a:r>
            <a:r>
              <a:rPr sz="2000" spc="-10">
                <a:latin typeface="Calibri"/>
                <a:cs typeface="Calibri"/>
              </a:rPr>
              <a:t>and </a:t>
            </a:r>
            <a:r>
              <a:rPr sz="2000" spc="5">
                <a:latin typeface="Calibri"/>
                <a:cs typeface="Calibri"/>
              </a:rPr>
              <a:t>Deep Q-Learning </a:t>
            </a:r>
            <a:r>
              <a:rPr sz="2000" spc="-15">
                <a:latin typeface="Calibri"/>
                <a:cs typeface="Calibri"/>
              </a:rPr>
              <a:t>approach </a:t>
            </a:r>
            <a:r>
              <a:rPr sz="2000" spc="5">
                <a:latin typeface="Calibri"/>
                <a:cs typeface="Calibri"/>
              </a:rPr>
              <a:t>to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search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20">
                <a:latin typeface="Calibri"/>
                <a:cs typeface="Calibri"/>
              </a:rPr>
              <a:t>for</a:t>
            </a:r>
            <a:r>
              <a:rPr sz="2000" spc="-2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next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best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vertex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based on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reward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function.</a:t>
            </a:r>
            <a:r>
              <a:rPr lang="en-GB" sz="2000" spc="-100">
                <a:latin typeface="Calibri"/>
                <a:cs typeface="Calibri"/>
              </a:rPr>
              <a:t> </a:t>
            </a:r>
            <a:endParaRPr lang="en-IN" sz="2000" spc="-100">
              <a:latin typeface="Calibri"/>
              <a:cs typeface="Calibri"/>
            </a:endParaRPr>
          </a:p>
          <a:p>
            <a:pPr marL="354965" marR="5080" indent="-342900" algn="just">
              <a:lnSpc>
                <a:spcPct val="90700"/>
              </a:lnSpc>
              <a:spcBef>
                <a:spcPts val="980"/>
              </a:spcBef>
              <a:buFont typeface="Arial" panose="020B0604020202020204" pitchFamily="34" charset="0"/>
              <a:buChar char="•"/>
              <a:tabLst>
                <a:tab pos="241935" algn="l"/>
                <a:tab pos="4576445" algn="l"/>
              </a:tabLst>
            </a:pPr>
            <a:r>
              <a:rPr sz="2000" spc="-20">
                <a:latin typeface="Calibri"/>
                <a:cs typeface="Calibri"/>
              </a:rPr>
              <a:t>While</a:t>
            </a:r>
            <a:r>
              <a:rPr sz="2000" spc="6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it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gives</a:t>
            </a:r>
            <a:r>
              <a:rPr sz="2000" spc="9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</a:t>
            </a:r>
            <a:r>
              <a:rPr sz="2000" spc="-4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higher</a:t>
            </a:r>
            <a:r>
              <a:rPr lang="en-IN" sz="2000" spc="-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data </a:t>
            </a:r>
            <a:r>
              <a:rPr sz="2000">
                <a:latin typeface="Calibri"/>
                <a:cs typeface="Calibri"/>
              </a:rPr>
              <a:t>collection </a:t>
            </a:r>
            <a:r>
              <a:rPr sz="2000" spc="-20">
                <a:latin typeface="Calibri"/>
                <a:cs typeface="Calibri"/>
              </a:rPr>
              <a:t>rate, </a:t>
            </a:r>
            <a:r>
              <a:rPr sz="2000">
                <a:latin typeface="Calibri"/>
                <a:cs typeface="Calibri"/>
              </a:rPr>
              <a:t>our </a:t>
            </a:r>
            <a:r>
              <a:rPr sz="2000" spc="-5">
                <a:latin typeface="Calibri"/>
                <a:cs typeface="Calibri"/>
              </a:rPr>
              <a:t>paper </a:t>
            </a:r>
            <a:r>
              <a:rPr sz="2000" spc="-20">
                <a:latin typeface="Calibri"/>
                <a:cs typeface="Calibri"/>
              </a:rPr>
              <a:t>provides </a:t>
            </a:r>
            <a:r>
              <a:rPr sz="2000" spc="5">
                <a:latin typeface="Calibri"/>
                <a:cs typeface="Calibri"/>
              </a:rPr>
              <a:t>better </a:t>
            </a:r>
            <a:r>
              <a:rPr sz="2000" spc="-5">
                <a:latin typeface="Calibri"/>
                <a:cs typeface="Calibri"/>
              </a:rPr>
              <a:t>energy </a:t>
            </a:r>
            <a:r>
              <a:rPr sz="2000" spc="10">
                <a:latin typeface="Calibri"/>
                <a:cs typeface="Calibri"/>
              </a:rPr>
              <a:t>consumption </a:t>
            </a:r>
            <a:r>
              <a:rPr sz="2000" spc="-10">
                <a:latin typeface="Calibri"/>
                <a:cs typeface="Calibri"/>
              </a:rPr>
              <a:t>while </a:t>
            </a:r>
            <a:r>
              <a:rPr sz="2000">
                <a:latin typeface="Calibri"/>
                <a:cs typeface="Calibri"/>
              </a:rPr>
              <a:t>not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compromising</a:t>
            </a:r>
            <a:r>
              <a:rPr sz="2000" spc="-10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much</a:t>
            </a:r>
            <a:r>
              <a:rPr sz="2000" spc="-16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data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collection.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9CF483-2EC5-A58E-11D9-EEC86CB251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5290" y="609600"/>
            <a:ext cx="11361420" cy="423193"/>
          </a:xfrm>
        </p:spPr>
        <p:txBody>
          <a:bodyPr/>
          <a:lstStyle/>
          <a:p>
            <a:r>
              <a:rPr lang="en-IN" sz="2750" b="1" u="none" spc="-5">
                <a:latin typeface="Calibri"/>
                <a:cs typeface="Calibri"/>
              </a:rPr>
              <a:t>Data</a:t>
            </a:r>
            <a:r>
              <a:rPr lang="en-IN" sz="2750" b="1" u="none" spc="-30">
                <a:latin typeface="Calibri"/>
                <a:cs typeface="Calibri"/>
              </a:rPr>
              <a:t> </a:t>
            </a:r>
            <a:r>
              <a:rPr lang="en-IN" sz="2750" b="1" u="none" spc="-10">
                <a:latin typeface="Calibri"/>
                <a:cs typeface="Calibri"/>
              </a:rPr>
              <a:t>Consumption</a:t>
            </a:r>
            <a:r>
              <a:rPr lang="en-IN" sz="2750" b="1" u="none" spc="-50">
                <a:latin typeface="Calibri"/>
                <a:cs typeface="Calibri"/>
              </a:rPr>
              <a:t> </a:t>
            </a:r>
            <a:r>
              <a:rPr lang="en-IN" sz="2750" b="1" u="none" spc="-10">
                <a:latin typeface="Calibri"/>
                <a:cs typeface="Calibri"/>
              </a:rPr>
              <a:t>Comparison:</a:t>
            </a:r>
            <a:endParaRPr lang="en-IN" u="non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F291A6-54FD-6F0E-785E-E37A464E0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606" y="2100708"/>
            <a:ext cx="4385310" cy="304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0F8B54-54E4-F8B8-8A16-5203A4512C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5753" y="1911241"/>
            <a:ext cx="4495800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259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457200"/>
            <a:ext cx="3148330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b="1" u="none" spc="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3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sz="2750" b="1" u="none" spc="-1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b="1" u="none" spc="-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b="1" u="none" spc="-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u="none" spc="-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sz="2750" b="1" u="none" spc="-3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1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b="1" u="none" spc="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750" b="1" u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5777" y="1071562"/>
            <a:ext cx="10332720" cy="2367955"/>
          </a:xfrm>
          <a:prstGeom prst="rect">
            <a:avLst/>
          </a:prstGeom>
        </p:spPr>
        <p:txBody>
          <a:bodyPr vert="horz" wrap="square" lIns="0" tIns="48894" rIns="0" bIns="0" rtlCol="0" anchor="t">
            <a:spAutoFit/>
          </a:bodyPr>
          <a:lstStyle/>
          <a:p>
            <a:pPr marL="241300" marR="5080" indent="-229235" algn="just">
              <a:lnSpc>
                <a:spcPct val="90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-10">
                <a:latin typeface="Calibri"/>
                <a:cs typeface="Calibri"/>
              </a:rPr>
              <a:t>Based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on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real-world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datasets,</a:t>
            </a:r>
            <a:r>
              <a:rPr sz="2000" spc="-1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this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paper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concludes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that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application</a:t>
            </a:r>
            <a:r>
              <a:rPr sz="2000">
                <a:latin typeface="Calibri"/>
                <a:cs typeface="Calibri"/>
              </a:rPr>
              <a:t> of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Ant</a:t>
            </a:r>
            <a:r>
              <a:rPr lang="en-GB" sz="2000" spc="10">
                <a:latin typeface="Calibri"/>
                <a:cs typeface="Calibri"/>
              </a:rPr>
              <a:t> </a:t>
            </a:r>
            <a:r>
              <a:rPr sz="2000" spc="-53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Colony </a:t>
            </a:r>
            <a:r>
              <a:rPr sz="2000" spc="-5">
                <a:latin typeface="Calibri"/>
                <a:cs typeface="Calibri"/>
              </a:rPr>
              <a:t>Optimisation </a:t>
            </a:r>
            <a:r>
              <a:rPr sz="2000" spc="-10">
                <a:latin typeface="Calibri"/>
                <a:cs typeface="Calibri"/>
              </a:rPr>
              <a:t>algorithm </a:t>
            </a:r>
            <a:r>
              <a:rPr sz="2000">
                <a:latin typeface="Calibri"/>
                <a:cs typeface="Calibri"/>
              </a:rPr>
              <a:t>coupled </a:t>
            </a:r>
            <a:r>
              <a:rPr sz="2000" spc="-5">
                <a:latin typeface="Calibri"/>
                <a:cs typeface="Calibri"/>
              </a:rPr>
              <a:t>with </a:t>
            </a:r>
            <a:r>
              <a:rPr sz="2000" spc="-15">
                <a:latin typeface="Calibri"/>
                <a:cs typeface="Calibri"/>
              </a:rPr>
              <a:t>Beam </a:t>
            </a:r>
            <a:r>
              <a:rPr sz="2000">
                <a:latin typeface="Calibri"/>
                <a:cs typeface="Calibri"/>
              </a:rPr>
              <a:t>Search </a:t>
            </a:r>
            <a:r>
              <a:rPr lang="en-IN" sz="2000" spc="-15">
                <a:latin typeface="Calibri"/>
                <a:cs typeface="Calibri"/>
              </a:rPr>
              <a:t>can solve the data collection problem</a:t>
            </a:r>
            <a:r>
              <a:rPr sz="200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in </a:t>
            </a:r>
            <a:r>
              <a:rPr sz="2000" spc="-5">
                <a:latin typeface="Calibri"/>
                <a:cs typeface="Calibri"/>
              </a:rPr>
              <a:t>wireless heterogeneous </a:t>
            </a:r>
            <a:r>
              <a:rPr sz="2000" spc="10">
                <a:latin typeface="Calibri"/>
                <a:cs typeface="Calibri"/>
              </a:rPr>
              <a:t>sensor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networks(HWSNs).</a:t>
            </a:r>
            <a:r>
              <a:rPr lang="en-GB" sz="2000" spc="5">
                <a:latin typeface="Calibri"/>
                <a:cs typeface="Calibri"/>
              </a:rPr>
              <a:t> </a:t>
            </a:r>
            <a:endParaRPr lang="en-IN" sz="2000" spc="5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>
                <a:latin typeface="Calibri"/>
                <a:cs typeface="Calibri"/>
              </a:rPr>
              <a:t>This </a:t>
            </a:r>
            <a:r>
              <a:rPr sz="2000" spc="-15">
                <a:latin typeface="Calibri"/>
                <a:cs typeface="Calibri"/>
              </a:rPr>
              <a:t>problem </a:t>
            </a:r>
            <a:r>
              <a:rPr sz="2000" spc="-10">
                <a:latin typeface="Calibri"/>
                <a:cs typeface="Calibri"/>
              </a:rPr>
              <a:t>has </a:t>
            </a:r>
            <a:r>
              <a:rPr sz="2000" spc="-5">
                <a:latin typeface="Calibri"/>
                <a:cs typeface="Calibri"/>
              </a:rPr>
              <a:t>widespread </a:t>
            </a:r>
            <a:r>
              <a:rPr sz="2000" spc="-10">
                <a:latin typeface="Calibri"/>
                <a:cs typeface="Calibri"/>
              </a:rPr>
              <a:t>applications </a:t>
            </a:r>
            <a:r>
              <a:rPr sz="2000" spc="-15">
                <a:latin typeface="Calibri"/>
                <a:cs typeface="Calibri"/>
              </a:rPr>
              <a:t>in many </a:t>
            </a:r>
            <a:r>
              <a:rPr sz="2000" spc="5">
                <a:latin typeface="Calibri"/>
                <a:cs typeface="Calibri"/>
              </a:rPr>
              <a:t>real-world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scenarios, </a:t>
            </a:r>
            <a:r>
              <a:rPr sz="2000" spc="-5">
                <a:latin typeface="Calibri"/>
                <a:cs typeface="Calibri"/>
              </a:rPr>
              <a:t>including </a:t>
            </a:r>
            <a:r>
              <a:rPr sz="2000">
                <a:latin typeface="Calibri"/>
                <a:cs typeface="Calibri"/>
              </a:rPr>
              <a:t>monitoring </a:t>
            </a:r>
            <a:r>
              <a:rPr sz="2000" spc="-5">
                <a:latin typeface="Calibri"/>
                <a:cs typeface="Calibri"/>
              </a:rPr>
              <a:t>pollution </a:t>
            </a:r>
            <a:r>
              <a:rPr sz="2000" spc="-15">
                <a:latin typeface="Calibri"/>
                <a:cs typeface="Calibri"/>
              </a:rPr>
              <a:t>levels </a:t>
            </a:r>
            <a:r>
              <a:rPr sz="2000" spc="-10">
                <a:latin typeface="Calibri"/>
                <a:cs typeface="Calibri"/>
              </a:rPr>
              <a:t>and </a:t>
            </a:r>
            <a:r>
              <a:rPr sz="2000">
                <a:latin typeface="Calibri"/>
                <a:cs typeface="Calibri"/>
              </a:rPr>
              <a:t>collecting </a:t>
            </a:r>
            <a:r>
              <a:rPr sz="2000" spc="-20">
                <a:latin typeface="Calibri"/>
                <a:cs typeface="Calibri"/>
              </a:rPr>
              <a:t>wildlife </a:t>
            </a:r>
            <a:r>
              <a:rPr sz="2000" spc="-5">
                <a:latin typeface="Calibri"/>
                <a:cs typeface="Calibri"/>
              </a:rPr>
              <a:t>data </a:t>
            </a:r>
            <a:r>
              <a:rPr sz="2000" spc="-15">
                <a:latin typeface="Calibri"/>
                <a:cs typeface="Calibri"/>
              </a:rPr>
              <a:t>in</a:t>
            </a:r>
            <a:r>
              <a:rPr lang="en-IN"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remote </a:t>
            </a:r>
            <a:r>
              <a:rPr sz="2000" spc="-5">
                <a:latin typeface="Calibri"/>
                <a:cs typeface="Calibri"/>
              </a:rPr>
              <a:t>places </a:t>
            </a:r>
            <a:r>
              <a:rPr sz="2000">
                <a:latin typeface="Calibri"/>
                <a:cs typeface="Calibri"/>
              </a:rPr>
              <a:t>where </a:t>
            </a:r>
            <a:r>
              <a:rPr sz="2000" spc="-5">
                <a:latin typeface="Calibri"/>
                <a:cs typeface="Calibri"/>
              </a:rPr>
              <a:t>only </a:t>
            </a:r>
            <a:r>
              <a:rPr sz="2000" spc="-45">
                <a:latin typeface="Calibri"/>
                <a:cs typeface="Calibri"/>
              </a:rPr>
              <a:t>UAVs </a:t>
            </a:r>
            <a:r>
              <a:rPr sz="2000">
                <a:latin typeface="Calibri"/>
                <a:cs typeface="Calibri"/>
              </a:rPr>
              <a:t>can </a:t>
            </a:r>
            <a:r>
              <a:rPr sz="2000" spc="-35">
                <a:latin typeface="Calibri"/>
                <a:cs typeface="Calibri"/>
              </a:rPr>
              <a:t>navigate </a:t>
            </a:r>
            <a:r>
              <a:rPr sz="2000" spc="-5">
                <a:latin typeface="Calibri"/>
                <a:cs typeface="Calibri"/>
              </a:rPr>
              <a:t>data </a:t>
            </a:r>
            <a:r>
              <a:rPr sz="2000">
                <a:latin typeface="Calibri"/>
                <a:cs typeface="Calibri"/>
              </a:rPr>
              <a:t>collection.</a:t>
            </a:r>
            <a:r>
              <a:rPr lang="en-GB" sz="2000">
                <a:latin typeface="Calibri"/>
                <a:cs typeface="Calibri"/>
              </a:rPr>
              <a:t> </a:t>
            </a:r>
            <a:endParaRPr lang="en-IN" sz="2000">
              <a:latin typeface="Calibri"/>
              <a:cs typeface="Calibri"/>
            </a:endParaRPr>
          </a:p>
          <a:p>
            <a:pPr marL="241300" marR="5080" indent="-229235" algn="just">
              <a:lnSpc>
                <a:spcPct val="90200"/>
              </a:lnSpc>
              <a:spcBef>
                <a:spcPts val="384"/>
              </a:spcBef>
              <a:buFont typeface="Arial MT"/>
              <a:buChar char="•"/>
              <a:tabLst>
                <a:tab pos="241935" algn="l"/>
              </a:tabLst>
            </a:pPr>
            <a:r>
              <a:rPr sz="2000" spc="5">
                <a:latin typeface="Calibri"/>
                <a:cs typeface="Calibri"/>
              </a:rPr>
              <a:t>Future works </a:t>
            </a:r>
            <a:r>
              <a:rPr sz="2000">
                <a:latin typeface="Calibri"/>
                <a:cs typeface="Calibri"/>
              </a:rPr>
              <a:t>can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further </a:t>
            </a:r>
            <a:r>
              <a:rPr sz="2000" spc="-10">
                <a:latin typeface="Calibri"/>
                <a:cs typeface="Calibri"/>
              </a:rPr>
              <a:t>optimize </a:t>
            </a:r>
            <a:r>
              <a:rPr sz="2000" spc="-5">
                <a:latin typeface="Calibri"/>
                <a:cs typeface="Calibri"/>
              </a:rPr>
              <a:t>data </a:t>
            </a:r>
            <a:r>
              <a:rPr sz="2000">
                <a:latin typeface="Calibri"/>
                <a:cs typeface="Calibri"/>
              </a:rPr>
              <a:t>collection. </a:t>
            </a:r>
            <a:r>
              <a:rPr sz="2000" spc="10">
                <a:latin typeface="Calibri"/>
                <a:cs typeface="Calibri"/>
              </a:rPr>
              <a:t>The </a:t>
            </a:r>
            <a:r>
              <a:rPr sz="2000" spc="-5">
                <a:latin typeface="Calibri"/>
                <a:cs typeface="Calibri"/>
              </a:rPr>
              <a:t>idea </a:t>
            </a:r>
            <a:r>
              <a:rPr sz="2000">
                <a:latin typeface="Calibri"/>
                <a:cs typeface="Calibri"/>
              </a:rPr>
              <a:t>of </a:t>
            </a:r>
            <a:r>
              <a:rPr sz="2000" spc="-5">
                <a:latin typeface="Calibri"/>
                <a:cs typeface="Calibri"/>
              </a:rPr>
              <a:t>multiple MSs </a:t>
            </a:r>
            <a:r>
              <a:rPr sz="2000" spc="-10">
                <a:latin typeface="Calibri"/>
                <a:cs typeface="Calibri"/>
              </a:rPr>
              <a:t>optimally </a:t>
            </a:r>
            <a:r>
              <a:rPr sz="2000" spc="-15">
                <a:latin typeface="Calibri"/>
                <a:cs typeface="Calibri"/>
              </a:rPr>
              <a:t>dividing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lang="en-IN"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path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to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be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visited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can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also</a:t>
            </a:r>
            <a:r>
              <a:rPr sz="2000" spc="6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be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explored.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B32D2-75B5-F07A-278A-A4E75FD62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116132" y="784488"/>
            <a:ext cx="7078979" cy="423193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CC93EE-BC5D-624C-31E2-561C8754DDCF}"/>
              </a:ext>
            </a:extLst>
          </p:cNvPr>
          <p:cNvSpPr txBox="1"/>
          <p:nvPr/>
        </p:nvSpPr>
        <p:spPr>
          <a:xfrm>
            <a:off x="732000" y="1572000"/>
            <a:ext cx="10536000" cy="532453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just">
              <a:buFont typeface="Arial"/>
              <a:buChar char="•"/>
            </a:pPr>
            <a:r>
              <a:rPr lang="en-GB" sz="2000">
                <a:latin typeface="Calibri"/>
                <a:cs typeface="Calibri"/>
              </a:rPr>
              <a:t>Z. Lin, H.-C. Keh, R. Wu, and D. S. Roy, “Joint data collection and fusion using mobile sink in heterogeneous wireless sensor networks,” IEEE Sensors J., vol. 21, no. 2, pp. 2364–2376, Jan. 2021.</a:t>
            </a:r>
            <a:endParaRPr lang="en-GB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 err="1">
                <a:latin typeface="Calibri"/>
                <a:cs typeface="Calibri"/>
              </a:rPr>
              <a:t>Osamy</a:t>
            </a:r>
            <a:r>
              <a:rPr lang="en-GB" sz="2000">
                <a:latin typeface="Calibri"/>
                <a:cs typeface="Calibri"/>
              </a:rPr>
              <a:t>, A. Salim, A. M. Khedr, and A. A. El-</a:t>
            </a:r>
            <a:r>
              <a:rPr lang="en-GB" sz="2000" err="1">
                <a:latin typeface="Calibri"/>
                <a:cs typeface="Calibri"/>
              </a:rPr>
              <a:t>Sawy</a:t>
            </a:r>
            <a:r>
              <a:rPr lang="en-GB" sz="2000">
                <a:latin typeface="Calibri"/>
                <a:cs typeface="Calibri"/>
              </a:rPr>
              <a:t>, “IDCT: Intelligent data collection technique for IoT-enabled heterogeneous wireless sensor networks in smart environments,” IEEE Sensors J., vol. 21, no. 18, pp. 21099–21112, Sep. 2021</a:t>
            </a:r>
            <a:endParaRPr lang="en-GB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>
                <a:latin typeface="Calibri"/>
                <a:cs typeface="Calibri"/>
              </a:rPr>
              <a:t>N. Kumar, P. Rani, V. Kumar, S. V. Athawale, and D. </a:t>
            </a:r>
            <a:r>
              <a:rPr lang="en-GB" sz="2000" err="1">
                <a:latin typeface="Calibri"/>
                <a:cs typeface="Calibri"/>
              </a:rPr>
              <a:t>Koundal</a:t>
            </a:r>
            <a:r>
              <a:rPr lang="en-GB" sz="2000">
                <a:latin typeface="Calibri"/>
                <a:cs typeface="Calibri"/>
              </a:rPr>
              <a:t>, “THWSN: Enhanced energy-efficient clustering approach for three-tier heterogeneous wireless sensor networks,” IEEE Sensors J., vol. 22, no. 20, pp. 20053–20062, Oct. 2022.</a:t>
            </a:r>
            <a:endParaRPr lang="en-GB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>
                <a:latin typeface="Calibri"/>
                <a:cs typeface="Calibri"/>
              </a:rPr>
              <a:t>T. Palanisamy, D. </a:t>
            </a:r>
            <a:r>
              <a:rPr lang="en-GB" sz="2000" err="1">
                <a:latin typeface="Calibri"/>
                <a:cs typeface="Calibri"/>
              </a:rPr>
              <a:t>Alghazzawi</a:t>
            </a:r>
            <a:r>
              <a:rPr lang="en-GB" sz="2000">
                <a:latin typeface="Calibri"/>
                <a:cs typeface="Calibri"/>
              </a:rPr>
              <a:t>, S. Bhatia, A. A. </a:t>
            </a:r>
            <a:r>
              <a:rPr lang="en-GB" sz="2000" err="1">
                <a:latin typeface="Calibri"/>
                <a:cs typeface="Calibri"/>
              </a:rPr>
              <a:t>Malibari</a:t>
            </a:r>
            <a:r>
              <a:rPr lang="en-GB" sz="2000">
                <a:latin typeface="Calibri"/>
                <a:cs typeface="Calibri"/>
              </a:rPr>
              <a:t>, P. </a:t>
            </a:r>
            <a:r>
              <a:rPr lang="en-GB" sz="2000" err="1">
                <a:latin typeface="Calibri"/>
                <a:cs typeface="Calibri"/>
              </a:rPr>
              <a:t>Dadheech</a:t>
            </a:r>
            <a:r>
              <a:rPr lang="en-GB" sz="2000">
                <a:latin typeface="Calibri"/>
                <a:cs typeface="Calibri"/>
              </a:rPr>
              <a:t>, and S. </a:t>
            </a:r>
            <a:r>
              <a:rPr lang="en-GB" sz="2000" err="1">
                <a:latin typeface="Calibri"/>
                <a:cs typeface="Calibri"/>
              </a:rPr>
              <a:t>Sengan</a:t>
            </a:r>
            <a:r>
              <a:rPr lang="en-GB" sz="2000">
                <a:latin typeface="Calibri"/>
                <a:cs typeface="Calibri"/>
              </a:rPr>
              <a:t>, “Improved energy based multi-sensor object detection in wireless sensor networks,” Intell. Autom. Soft </a:t>
            </a:r>
            <a:r>
              <a:rPr lang="en-GB" sz="2000" err="1">
                <a:latin typeface="Calibri"/>
                <a:cs typeface="Calibri"/>
              </a:rPr>
              <a:t>Comput</a:t>
            </a:r>
            <a:r>
              <a:rPr lang="en-GB" sz="2000">
                <a:latin typeface="Calibri"/>
                <a:cs typeface="Calibri"/>
              </a:rPr>
              <a:t>., vol. 33, no. 1, pp. 227–244, 2022.</a:t>
            </a:r>
            <a:endParaRPr lang="en-GB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>
                <a:latin typeface="Calibri"/>
                <a:cs typeface="Calibri"/>
              </a:rPr>
              <a:t>Z. Sun, S. Zou, R. Zhang, and Q. Li, “Quickest change detection in anonymous heterogeneous sensor networks,” IEEE Trans. Signal Process., vol. 70, pp. 1041–1055, 2022</a:t>
            </a:r>
            <a:endParaRPr lang="en-GB" sz="2000">
              <a:latin typeface="Calibri"/>
              <a:ea typeface="Calibri"/>
              <a:cs typeface="Calibri"/>
            </a:endParaRPr>
          </a:p>
          <a:p>
            <a:pPr marL="285750" indent="-285750" algn="just">
              <a:buFont typeface="Arial"/>
              <a:buChar char="•"/>
            </a:pPr>
            <a:r>
              <a:rPr lang="en-GB" sz="2000">
                <a:latin typeface="Calibri"/>
                <a:cs typeface="Calibri"/>
              </a:rPr>
              <a:t>M. Yang, N. Liu, Y. Feng, H. Gong, X. Wang and M. Liu, ”Dynamic Mobile Sink Path Planning for Unsynchronized Data Collection in Heterogeneous Wireless Sensor Networks,” in IEEE Sensors</a:t>
            </a:r>
            <a:br>
              <a:rPr lang="en-GB" sz="2000">
                <a:latin typeface="Calibri"/>
                <a:cs typeface="Calibri"/>
              </a:rPr>
            </a:br>
            <a:r>
              <a:rPr lang="en-GB" sz="2000">
                <a:latin typeface="Calibri"/>
                <a:cs typeface="Calibri"/>
              </a:rPr>
              <a:t>Journal, vol. 23, no. 17, pp. 20310-20320, 1 Sept.1, 2023, doi:10.1109/JSEN.2023.3294232.</a:t>
            </a:r>
          </a:p>
        </p:txBody>
      </p:sp>
    </p:spTree>
    <p:extLst>
      <p:ext uri="{BB962C8B-B14F-4D97-AF65-F5344CB8AC3E}">
        <p14:creationId xmlns:p14="http://schemas.microsoft.com/office/powerpoint/2010/main" val="10594603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6909" y="501369"/>
            <a:ext cx="3681729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-30">
                <a:latin typeface="+mn-lt"/>
              </a:rPr>
              <a:t>INTRODUCTION:</a:t>
            </a:r>
            <a:endParaRPr sz="2750" b="1" u="none">
              <a:latin typeface="+mn-l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76909" y="946149"/>
            <a:ext cx="10280015" cy="5222070"/>
          </a:xfrm>
          <a:prstGeom prst="rect">
            <a:avLst/>
          </a:prstGeom>
        </p:spPr>
        <p:txBody>
          <a:bodyPr vert="horz" wrap="square" lIns="0" tIns="58419" rIns="0" bIns="0" rtlCol="0" anchor="t">
            <a:spAutoFit/>
          </a:bodyPr>
          <a:lstStyle/>
          <a:p>
            <a:pPr marL="241300" marR="5080" indent="-228600" algn="just">
              <a:lnSpc>
                <a:spcPct val="901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10" dirty="0">
                <a:latin typeface="Calibri"/>
                <a:cs typeface="Calibri"/>
              </a:rPr>
              <a:t>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proliferation</a:t>
            </a:r>
            <a:r>
              <a:rPr sz="2000" spc="1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wireless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sensors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IoT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devices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remote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areas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necessitates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data collection using mobile sinks (MSs)</a:t>
            </a:r>
            <a:r>
              <a:rPr sz="2000" spc="-10" dirty="0">
                <a:latin typeface="Calibri"/>
                <a:cs typeface="Calibri"/>
              </a:rPr>
              <a:t>.</a:t>
            </a:r>
            <a:r>
              <a:rPr lang="en-GB" sz="2000" dirty="0">
                <a:latin typeface="Calibri"/>
                <a:cs typeface="Calibri"/>
              </a:rPr>
              <a:t> </a:t>
            </a:r>
            <a:endParaRPr lang="en-IN" sz="2000" dirty="0">
              <a:latin typeface="Calibri"/>
              <a:cs typeface="Calibri"/>
            </a:endParaRPr>
          </a:p>
          <a:p>
            <a:pPr marL="241300" marR="5080" indent="-228600" algn="just">
              <a:lnSpc>
                <a:spcPct val="90100"/>
              </a:lnSpc>
              <a:spcBef>
                <a:spcPts val="459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Despite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challenges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like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energy,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MSs—robots,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MVs,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or</a:t>
            </a:r>
            <a:r>
              <a:rPr sz="2000" spc="65" dirty="0">
                <a:latin typeface="Calibri"/>
                <a:cs typeface="Calibri"/>
              </a:rPr>
              <a:t> </a:t>
            </a:r>
            <a:r>
              <a:rPr sz="2000" spc="-65" dirty="0">
                <a:latin typeface="Calibri"/>
                <a:cs typeface="Calibri"/>
              </a:rPr>
              <a:t>UAVs—</a:t>
            </a:r>
            <a:r>
              <a:rPr lang="en-GB" sz="2000" spc="-65" dirty="0">
                <a:latin typeface="Calibri"/>
                <a:cs typeface="Calibri"/>
              </a:rPr>
              <a:t> 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30" dirty="0">
                <a:latin typeface="Calibri"/>
                <a:cs typeface="Calibri"/>
              </a:rPr>
              <a:t>navigate</a:t>
            </a:r>
            <a:r>
              <a:rPr sz="2000" dirty="0">
                <a:latin typeface="Calibri"/>
                <a:cs typeface="Calibri"/>
              </a:rPr>
              <a:t> these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regions,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gathering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lang="en-IN" sz="2000" spc="-15" dirty="0">
                <a:latin typeface="Calibri"/>
                <a:cs typeface="Calibri"/>
              </a:rPr>
              <a:t>sensor data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relaying</a:t>
            </a:r>
            <a:r>
              <a:rPr lang="en-IN"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stations,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lang="en-US" sz="2000" spc="-5" dirty="0">
                <a:latin typeface="Calibri"/>
                <a:cs typeface="Calibri"/>
              </a:rPr>
              <a:t>which is crucial for various applications,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including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environmental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monitoring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military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operations.</a:t>
            </a:r>
            <a:endParaRPr sz="2000" dirty="0">
              <a:latin typeface="Calibri"/>
              <a:cs typeface="Calibri"/>
            </a:endParaRPr>
          </a:p>
          <a:p>
            <a:pPr marL="241300" marR="35560" indent="-228600" algn="just">
              <a:lnSpc>
                <a:spcPct val="908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40" dirty="0">
                <a:latin typeface="Calibri"/>
                <a:cs typeface="Calibri"/>
              </a:rPr>
              <a:t>Traditionally, </a:t>
            </a:r>
            <a:r>
              <a:rPr sz="2000" spc="-10" dirty="0">
                <a:latin typeface="Calibri"/>
                <a:cs typeface="Calibri"/>
              </a:rPr>
              <a:t>in </a:t>
            </a:r>
            <a:r>
              <a:rPr sz="2000" spc="-5" dirty="0">
                <a:latin typeface="Calibri"/>
                <a:cs typeface="Calibri"/>
              </a:rPr>
              <a:t>wireless </a:t>
            </a:r>
            <a:r>
              <a:rPr sz="2000" spc="5" dirty="0">
                <a:latin typeface="Calibri"/>
                <a:cs typeface="Calibri"/>
              </a:rPr>
              <a:t>sensor </a:t>
            </a:r>
            <a:r>
              <a:rPr sz="2000" spc="-5" dirty="0">
                <a:latin typeface="Calibri"/>
                <a:cs typeface="Calibri"/>
              </a:rPr>
              <a:t>networks </a:t>
            </a:r>
            <a:r>
              <a:rPr sz="2000" dirty="0">
                <a:latin typeface="Calibri"/>
                <a:cs typeface="Calibri"/>
              </a:rPr>
              <a:t>(WSNs), </a:t>
            </a:r>
            <a:r>
              <a:rPr sz="2000" spc="-15" dirty="0">
                <a:latin typeface="Calibri"/>
                <a:cs typeface="Calibri"/>
              </a:rPr>
              <a:t>data </a:t>
            </a:r>
            <a:r>
              <a:rPr sz="2000" spc="-10" dirty="0">
                <a:latin typeface="Calibri"/>
                <a:cs typeface="Calibri"/>
              </a:rPr>
              <a:t>collection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schemes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mobile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nodes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rely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synchronized</a:t>
            </a:r>
            <a:r>
              <a:rPr sz="2000" spc="7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generation, </a:t>
            </a:r>
            <a:r>
              <a:rPr sz="2000" dirty="0">
                <a:latin typeface="Calibri"/>
                <a:cs typeface="Calibri"/>
              </a:rPr>
              <a:t>assuming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all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sensors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produce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data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concurrently.</a:t>
            </a:r>
            <a:endParaRPr lang="en-IN" sz="2000" spc="-25" dirty="0">
              <a:latin typeface="Calibri"/>
              <a:cs typeface="Calibri"/>
            </a:endParaRPr>
          </a:p>
          <a:p>
            <a:pPr marL="241300" marR="35560" indent="-228600" algn="just">
              <a:lnSpc>
                <a:spcPct val="908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spc="-5" dirty="0">
                <a:latin typeface="Calibri"/>
                <a:cs typeface="Calibri"/>
              </a:rPr>
              <a:t>Heterogeneous </a:t>
            </a:r>
            <a:r>
              <a:rPr lang="en-US" sz="2000" dirty="0">
                <a:latin typeface="Calibri"/>
                <a:cs typeface="Calibri"/>
              </a:rPr>
              <a:t>WSNs </a:t>
            </a:r>
            <a:r>
              <a:rPr lang="en-US" sz="2000" spc="10" dirty="0">
                <a:latin typeface="Calibri"/>
                <a:cs typeface="Calibri"/>
              </a:rPr>
              <a:t>(HWSNs), </a:t>
            </a:r>
            <a:r>
              <a:rPr lang="en-US" sz="2000" dirty="0">
                <a:latin typeface="Calibri"/>
                <a:cs typeface="Calibri"/>
              </a:rPr>
              <a:t>which </a:t>
            </a:r>
            <a:r>
              <a:rPr lang="en-US" sz="2000" spc="5" dirty="0">
                <a:latin typeface="Calibri"/>
                <a:cs typeface="Calibri"/>
              </a:rPr>
              <a:t>comprise </a:t>
            </a:r>
            <a:r>
              <a:rPr lang="en-US" sz="2000" dirty="0">
                <a:latin typeface="Calibri"/>
                <a:cs typeface="Calibri"/>
              </a:rPr>
              <a:t>sensors </a:t>
            </a:r>
            <a:r>
              <a:rPr lang="en-US" sz="2000" spc="-5" dirty="0">
                <a:latin typeface="Calibri"/>
                <a:cs typeface="Calibri"/>
              </a:rPr>
              <a:t>with </a:t>
            </a:r>
            <a:r>
              <a:rPr lang="en-US" sz="2000" spc="-15" dirty="0">
                <a:latin typeface="Calibri"/>
                <a:cs typeface="Calibri"/>
              </a:rPr>
              <a:t>diverse </a:t>
            </a:r>
            <a:r>
              <a:rPr lang="en-US" sz="2000" spc="10" dirty="0">
                <a:latin typeface="Calibri"/>
                <a:cs typeface="Calibri"/>
              </a:rPr>
              <a:t>computing </a:t>
            </a:r>
            <a:r>
              <a:rPr lang="en-US" sz="2000" spc="-5" dirty="0">
                <a:latin typeface="Calibri"/>
                <a:cs typeface="Calibri"/>
              </a:rPr>
              <a:t>capabilities, </a:t>
            </a:r>
            <a:r>
              <a:rPr lang="en-US" sz="2000" spc="5" dirty="0">
                <a:latin typeface="Calibri"/>
                <a:cs typeface="Calibri"/>
              </a:rPr>
              <a:t>communication </a:t>
            </a:r>
            <a:r>
              <a:rPr lang="en-US" sz="2000" spc="-5" dirty="0">
                <a:latin typeface="Calibri"/>
                <a:cs typeface="Calibri"/>
              </a:rPr>
              <a:t>protocols, </a:t>
            </a:r>
            <a:r>
              <a:rPr lang="en-US" sz="2000" spc="5" dirty="0">
                <a:latin typeface="Calibri"/>
                <a:cs typeface="Calibri"/>
              </a:rPr>
              <a:t>power supplies, </a:t>
            </a:r>
            <a:r>
              <a:rPr lang="en-US" sz="2000" spc="-5" dirty="0">
                <a:latin typeface="Calibri"/>
                <a:cs typeface="Calibri"/>
              </a:rPr>
              <a:t>and </a:t>
            </a:r>
            <a:r>
              <a:rPr lang="en-US" sz="2000" spc="15" dirty="0">
                <a:latin typeface="Calibri"/>
                <a:cs typeface="Calibri"/>
              </a:rPr>
              <a:t>sensor </a:t>
            </a:r>
            <a:r>
              <a:rPr lang="en-US" sz="2000" spc="5" dirty="0">
                <a:latin typeface="Calibri"/>
                <a:cs typeface="Calibri"/>
              </a:rPr>
              <a:t>types, </a:t>
            </a:r>
            <a:r>
              <a:rPr lang="en-US" sz="2000" spc="10" dirty="0">
                <a:latin typeface="Calibri"/>
                <a:cs typeface="Calibri"/>
              </a:rPr>
              <a:t>pose </a:t>
            </a:r>
            <a:r>
              <a:rPr lang="en-US" sz="2000" spc="-5" dirty="0">
                <a:latin typeface="Calibri"/>
                <a:cs typeface="Calibri"/>
              </a:rPr>
              <a:t>additional challenges </a:t>
            </a:r>
            <a:r>
              <a:rPr lang="en-US" sz="2000" spc="5" dirty="0">
                <a:latin typeface="Calibri"/>
                <a:cs typeface="Calibri"/>
              </a:rPr>
              <a:t>compared to </a:t>
            </a:r>
            <a:r>
              <a:rPr lang="en-US" sz="2000" spc="-5" dirty="0">
                <a:latin typeface="Calibri"/>
                <a:cs typeface="Calibri"/>
              </a:rPr>
              <a:t>conventional </a:t>
            </a:r>
            <a:r>
              <a:rPr lang="en-US" sz="2000" dirty="0">
                <a:latin typeface="Calibri"/>
                <a:cs typeface="Calibri"/>
              </a:rPr>
              <a:t>WSNs </a:t>
            </a:r>
            <a:r>
              <a:rPr lang="en-US" sz="2000" spc="-5" dirty="0">
                <a:latin typeface="Calibri"/>
                <a:cs typeface="Calibri"/>
              </a:rPr>
              <a:t>with </a:t>
            </a:r>
            <a:r>
              <a:rPr lang="en-US" sz="2000" spc="5" dirty="0">
                <a:latin typeface="Calibri"/>
                <a:cs typeface="Calibri"/>
              </a:rPr>
              <a:t>homogeneous </a:t>
            </a:r>
            <a:r>
              <a:rPr lang="en-US" sz="2000" dirty="0">
                <a:latin typeface="Calibri"/>
                <a:cs typeface="Calibri"/>
              </a:rPr>
              <a:t>sensors. </a:t>
            </a:r>
          </a:p>
          <a:p>
            <a:pPr marL="241300" marR="35560" indent="-228600" algn="just">
              <a:lnSpc>
                <a:spcPct val="908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r>
              <a:rPr lang="en-US" sz="2000" dirty="0">
                <a:latin typeface="Calibri"/>
                <a:cs typeface="Calibri"/>
              </a:rPr>
              <a:t>The problem </a:t>
            </a:r>
            <a:r>
              <a:rPr lang="en-IN" sz="2000" dirty="0">
                <a:latin typeface="Calibri"/>
                <a:cs typeface="Calibri"/>
              </a:rPr>
              <a:t>can be modelled</a:t>
            </a:r>
            <a:r>
              <a:rPr lang="en-US" sz="2000" dirty="0">
                <a:latin typeface="Calibri"/>
                <a:cs typeface="Calibri"/>
              </a:rPr>
              <a:t> as a Travelling Salesman Problem with Time  Windows (TSPTW). It is a significant tool in logistics for modeling routing and task</a:t>
            </a:r>
            <a:r>
              <a:rPr lang="en-IN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scheduling. In routing scenarios, it addresses the challenge of efficiently visiting</a:t>
            </a:r>
            <a:r>
              <a:rPr lang="en-IN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multiple customers within specified time windows, starting and ending at a</a:t>
            </a:r>
            <a:r>
              <a:rPr lang="en-IN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central depot. Different time windows in TSPTW can model the heterogeneity of</a:t>
            </a:r>
            <a:r>
              <a:rPr lang="en-IN" sz="2000" dirty="0">
                <a:latin typeface="Calibri"/>
                <a:cs typeface="Calibri"/>
              </a:rPr>
              <a:t> </a:t>
            </a:r>
            <a:r>
              <a:rPr lang="en-US" sz="2000" dirty="0">
                <a:latin typeface="Calibri"/>
                <a:cs typeface="Calibri"/>
              </a:rPr>
              <a:t>the network due to different sensors.</a:t>
            </a:r>
            <a:endParaRPr lang="en-US" sz="2000" dirty="0">
              <a:cs typeface="Calibri"/>
            </a:endParaRPr>
          </a:p>
          <a:p>
            <a:pPr marL="241300" marR="35560" indent="-228600">
              <a:lnSpc>
                <a:spcPct val="90800"/>
              </a:lnSpc>
              <a:spcBef>
                <a:spcPts val="935"/>
              </a:spcBef>
              <a:buFont typeface="Arial MT"/>
              <a:buChar char="•"/>
              <a:tabLst>
                <a:tab pos="241300" algn="l"/>
              </a:tabLst>
            </a:pP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C99B-23F0-2623-44E4-1F6B02538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56510" y="127884"/>
            <a:ext cx="7078979" cy="941705"/>
          </a:xfrm>
        </p:spPr>
        <p:txBody>
          <a:bodyPr wrap="square" lIns="0" tIns="0" rIns="0" bIns="0" anchor="t">
            <a:spAutoFit/>
          </a:bodyPr>
          <a:lstStyle/>
          <a:p>
            <a:pPr algn="ctr"/>
            <a:r>
              <a:rPr lang="en-GB"/>
              <a:t>Literature Review</a:t>
            </a:r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E91D5C9-42C7-B1A7-76CE-46386135A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107030"/>
              </p:ext>
            </p:extLst>
          </p:nvPr>
        </p:nvGraphicFramePr>
        <p:xfrm>
          <a:off x="924000" y="1224000"/>
          <a:ext cx="10344381" cy="56183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647">
                  <a:extLst>
                    <a:ext uri="{9D8B030D-6E8A-4147-A177-3AD203B41FA5}">
                      <a16:colId xmlns:a16="http://schemas.microsoft.com/office/drawing/2014/main" val="3920014678"/>
                    </a:ext>
                  </a:extLst>
                </a:gridCol>
                <a:gridCol w="4955735">
                  <a:extLst>
                    <a:ext uri="{9D8B030D-6E8A-4147-A177-3AD203B41FA5}">
                      <a16:colId xmlns:a16="http://schemas.microsoft.com/office/drawing/2014/main" val="2304130721"/>
                    </a:ext>
                  </a:extLst>
                </a:gridCol>
                <a:gridCol w="2483999">
                  <a:extLst>
                    <a:ext uri="{9D8B030D-6E8A-4147-A177-3AD203B41FA5}">
                      <a16:colId xmlns:a16="http://schemas.microsoft.com/office/drawing/2014/main" val="2108589385"/>
                    </a:ext>
                  </a:extLst>
                </a:gridCol>
              </a:tblGrid>
              <a:tr h="509360">
                <a:tc>
                  <a:txBody>
                    <a:bodyPr/>
                    <a:lstStyle/>
                    <a:p>
                      <a:r>
                        <a:rPr lang="en-GB" dirty="0"/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Approach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Limitations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994975"/>
                  </a:ext>
                </a:extLst>
              </a:tr>
              <a:tr h="8798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Z. Lin, H.-C. Keh, R. Wu, and D. S. Roy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Dynamically choose data collection points in each phase to balance longevity and quality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Does not reward nodes with larger data.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06685"/>
                  </a:ext>
                </a:extLst>
              </a:tr>
              <a:tr h="92610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Osamy</a:t>
                      </a: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A. Salim, A. M. Khedr, and A. A. El-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Sawy</a:t>
                      </a:r>
                      <a:endParaRPr lang="en-US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Established energy-conscious disjoint supreme sets, serving as data-gathering nodes per phase to enhance the network’s lifespan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sz="18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Maintains extra overhead of sleep-awake scheduling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2653932"/>
                  </a:ext>
                </a:extLst>
              </a:tr>
              <a:tr h="713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N. Kumar, P. Rani, V. Kumar, S. V. Athawale, and D. 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Koundal</a:t>
                      </a:r>
                      <a:endParaRPr lang="en-US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Formulated an improved energy-efficient</a:t>
                      </a:r>
                      <a:br>
                        <a:rPr lang="en-GB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clustering strategy aimed at boosting the network’s lifespan and curbing energy usage in HWSNs. 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Clustering can cause problems with outliers.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8804932"/>
                  </a:ext>
                </a:extLst>
              </a:tr>
              <a:tr h="713104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M. Yang, N. Liu, Y. Feng, H. Gong, X. Wang and M. Liu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Employ a twin PPO and Deep Q-Learning model</a:t>
                      </a:r>
                      <a:br>
                        <a:rPr lang="en-GB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to estimate rewards and find the optimal path</a:t>
                      </a:r>
                      <a:endParaRPr lang="en-US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dirty="0"/>
                        <a:t>Deep learning approach takes significant computation.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4918320"/>
                  </a:ext>
                </a:extLst>
              </a:tr>
              <a:tr h="1200000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T. Palanisamy, D. 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Alghazzawi</a:t>
                      </a: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S. Bhatia, A. A. 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Malibari</a:t>
                      </a: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P. 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Dadheech</a:t>
                      </a: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 and S. </a:t>
                      </a:r>
                      <a:r>
                        <a:rPr lang="en-GB" noProof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Sengan</a:t>
                      </a:r>
                      <a:endParaRPr lang="en-US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introduced a framework for scheduling</a:t>
                      </a:r>
                      <a:br>
                        <a:rPr lang="en-GB" noProof="0" dirty="0">
                          <a:solidFill>
                            <a:srgbClr val="000000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GB" noProof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multi-sensor data synchronization of HWSNs to enhance data gathering efficiency at the sink in HWSNs</a:t>
                      </a:r>
                      <a:endParaRPr lang="en-US" dirty="0" err="1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Uses GAT and vector feautiruzation which involve significant overhead.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88029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600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80511" y="2057400"/>
            <a:ext cx="265112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</a:t>
            </a:r>
            <a:r>
              <a:rPr sz="2750" b="1" u="none" spc="-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sz="2750" b="1" u="none" spc="-5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CTI</a:t>
            </a:r>
            <a:r>
              <a:rPr sz="2750" b="1" u="none" spc="-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sz="2750" b="1" u="none" spc="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u="none" spc="-3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u="none" spc="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750" b="1" u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3137" y="2411029"/>
            <a:ext cx="10245725" cy="1017971"/>
          </a:xfrm>
          <a:prstGeom prst="rect">
            <a:avLst/>
          </a:prstGeom>
        </p:spPr>
        <p:txBody>
          <a:bodyPr vert="horz" wrap="square" lIns="0" tIns="74295" rIns="0" bIns="0" rtlCol="0">
            <a:spAutoFit/>
          </a:bodyPr>
          <a:lstStyle/>
          <a:p>
            <a:pPr marL="12700" marR="5080">
              <a:lnSpc>
                <a:spcPts val="3900"/>
              </a:lnSpc>
              <a:spcBef>
                <a:spcPts val="585"/>
              </a:spcBef>
            </a:pPr>
            <a:r>
              <a:rPr lang="en-IN" sz="2000" spc="-5">
                <a:latin typeface="Calibri"/>
                <a:cs typeface="Calibri"/>
              </a:rPr>
              <a:t>Collection </a:t>
            </a:r>
            <a:r>
              <a:rPr lang="en-IN" sz="2000" spc="-15">
                <a:latin typeface="Calibri"/>
                <a:cs typeface="Calibri"/>
              </a:rPr>
              <a:t>of</a:t>
            </a:r>
            <a:r>
              <a:rPr lang="en-IN" sz="2000" spc="40">
                <a:latin typeface="Calibri"/>
                <a:cs typeface="Calibri"/>
              </a:rPr>
              <a:t> </a:t>
            </a:r>
            <a:r>
              <a:rPr lang="en-IN" sz="2000" spc="-25">
                <a:latin typeface="Calibri"/>
                <a:cs typeface="Calibri"/>
              </a:rPr>
              <a:t>data</a:t>
            </a:r>
            <a:r>
              <a:rPr lang="en-IN" sz="2000" spc="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 a</a:t>
            </a:r>
            <a:r>
              <a:rPr sz="2000" spc="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heterogeneous</a:t>
            </a:r>
            <a:r>
              <a:rPr sz="2000" spc="3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wireless</a:t>
            </a:r>
            <a:r>
              <a:rPr sz="2000" spc="-4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sensor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network(HWSN).</a:t>
            </a:r>
            <a:r>
              <a:rPr sz="2000" spc="-15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Optimal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path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planning</a:t>
            </a:r>
            <a:r>
              <a:rPr sz="2000" spc="10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that</a:t>
            </a:r>
            <a:r>
              <a:rPr sz="2000" spc="-70">
                <a:latin typeface="Calibri"/>
                <a:cs typeface="Calibri"/>
              </a:rPr>
              <a:t> </a:t>
            </a:r>
            <a:r>
              <a:rPr lang="en-US" sz="2000" spc="-5">
                <a:latin typeface="Calibri"/>
                <a:cs typeface="Calibri"/>
              </a:rPr>
              <a:t>minimizes the energy consumption and also maximizes</a:t>
            </a:r>
            <a:r>
              <a:rPr sz="2000" spc="-3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the</a:t>
            </a:r>
            <a:r>
              <a:rPr sz="2000" spc="25">
                <a:latin typeface="Calibri"/>
                <a:cs typeface="Calibri"/>
              </a:rPr>
              <a:t> </a:t>
            </a:r>
            <a:r>
              <a:rPr sz="2000" spc="-25">
                <a:latin typeface="Calibri"/>
                <a:cs typeface="Calibri"/>
              </a:rPr>
              <a:t>data</a:t>
            </a:r>
            <a:r>
              <a:rPr lang="en-IN" sz="2000" spc="-2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consumption.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9600" y="735025"/>
            <a:ext cx="599376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u="none" spc="-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u="none" spc="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sz="2750" b="1" u="none" spc="-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b="1" u="none" spc="-5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u="none" spc="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b="1" u="none" spc="-3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u="none" spc="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sz="2750" b="1" u="none" spc="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u="none" spc="-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sz="2750" b="1" u="none" spc="-1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sz="2750" b="1" u="none" spc="-4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b="1" u="none" spc="-38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</a:t>
            </a:r>
            <a:r>
              <a:rPr sz="2750" b="1" u="none" spc="-3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</a:t>
            </a:r>
            <a:r>
              <a:rPr sz="2750" b="1" u="none" spc="-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r>
              <a:rPr sz="2750" b="1" u="none" spc="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</a:t>
            </a:r>
            <a:endParaRPr sz="2750" b="1" u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15289" y="1174889"/>
            <a:ext cx="11361420" cy="3018390"/>
          </a:xfrm>
          <a:prstGeom prst="rect">
            <a:avLst/>
          </a:prstGeom>
        </p:spPr>
        <p:txBody>
          <a:bodyPr vert="horz" wrap="square" lIns="0" tIns="132715" rIns="0" bIns="0" rtlCol="0" anchor="t">
            <a:spAutoFit/>
          </a:bodyPr>
          <a:lstStyle/>
          <a:p>
            <a:pPr marL="189230" algn="just">
              <a:lnSpc>
                <a:spcPct val="100000"/>
              </a:lnSpc>
              <a:spcBef>
                <a:spcPts val="1045"/>
              </a:spcBef>
              <a:tabLst>
                <a:tab pos="419100" algn="l"/>
              </a:tabLst>
            </a:pPr>
            <a:r>
              <a:rPr sz="2400" u="none" spc="-10"/>
              <a:t>1</a:t>
            </a:r>
            <a:r>
              <a:rPr sz="2400" b="0" u="none" spc="-10">
                <a:latin typeface="Calibri"/>
                <a:cs typeface="Calibri"/>
              </a:rPr>
              <a:t>.</a:t>
            </a:r>
            <a:r>
              <a:rPr sz="2400" b="0" u="none" spc="-45">
                <a:latin typeface="Calibri"/>
                <a:cs typeface="Calibri"/>
              </a:rPr>
              <a:t> </a:t>
            </a:r>
            <a:r>
              <a:rPr u="none" spc="-35"/>
              <a:t>SYSTEM</a:t>
            </a:r>
            <a:r>
              <a:rPr u="none" spc="215"/>
              <a:t> </a:t>
            </a:r>
            <a:r>
              <a:rPr u="none" spc="5"/>
              <a:t>MODEL:</a:t>
            </a:r>
            <a:r>
              <a:rPr lang="en-IN" u="none" spc="5"/>
              <a:t> </a:t>
            </a:r>
            <a:r>
              <a:rPr sz="2000" b="0" u="none">
                <a:latin typeface="Calibri"/>
                <a:cs typeface="Calibri"/>
              </a:rPr>
              <a:t>This </a:t>
            </a:r>
            <a:r>
              <a:rPr sz="2000" b="0" u="none" spc="-5">
                <a:latin typeface="Calibri"/>
                <a:cs typeface="Calibri"/>
              </a:rPr>
              <a:t>system </a:t>
            </a:r>
            <a:r>
              <a:rPr sz="2000" b="0" u="none" spc="5">
                <a:latin typeface="Calibri"/>
                <a:cs typeface="Calibri"/>
              </a:rPr>
              <a:t>comprises </a:t>
            </a:r>
            <a:r>
              <a:rPr sz="2000" b="0" u="none" spc="-5">
                <a:latin typeface="Calibri"/>
                <a:cs typeface="Calibri"/>
              </a:rPr>
              <a:t>wireless </a:t>
            </a:r>
            <a:r>
              <a:rPr sz="2000" b="0" u="none" spc="5">
                <a:latin typeface="Calibri"/>
                <a:cs typeface="Calibri"/>
              </a:rPr>
              <a:t>sensors, one </a:t>
            </a:r>
            <a:r>
              <a:rPr sz="2000" b="0" u="none" spc="-15">
                <a:latin typeface="Calibri"/>
                <a:cs typeface="Calibri"/>
              </a:rPr>
              <a:t>MS </a:t>
            </a:r>
            <a:r>
              <a:rPr sz="2000" b="0" u="none" spc="5">
                <a:latin typeface="Calibri"/>
                <a:cs typeface="Calibri"/>
              </a:rPr>
              <a:t>depot, </a:t>
            </a:r>
            <a:r>
              <a:rPr sz="2000" b="0" u="none" spc="-5">
                <a:latin typeface="Calibri"/>
                <a:cs typeface="Calibri"/>
              </a:rPr>
              <a:t>and </a:t>
            </a:r>
            <a:r>
              <a:rPr sz="2000" b="0" u="none" spc="5">
                <a:latin typeface="Calibri"/>
                <a:cs typeface="Calibri"/>
              </a:rPr>
              <a:t>one </a:t>
            </a:r>
            <a:r>
              <a:rPr sz="2000" b="0" u="none">
                <a:latin typeface="Calibri"/>
                <a:cs typeface="Calibri"/>
              </a:rPr>
              <a:t>data station. </a:t>
            </a:r>
            <a:r>
              <a:rPr sz="2000" b="0" u="none" spc="10">
                <a:latin typeface="Calibri"/>
                <a:cs typeface="Calibri"/>
              </a:rPr>
              <a:t>The </a:t>
            </a:r>
            <a:r>
              <a:rPr sz="2000" b="0" u="none">
                <a:latin typeface="Calibri"/>
                <a:cs typeface="Calibri"/>
              </a:rPr>
              <a:t>data</a:t>
            </a:r>
            <a:r>
              <a:rPr lang="en-IN" sz="2000" b="0" u="none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station,</a:t>
            </a:r>
            <a:r>
              <a:rPr sz="2000" b="0" u="none" spc="-160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serving</a:t>
            </a:r>
            <a:r>
              <a:rPr sz="2000" b="0" u="none" spc="60">
                <a:latin typeface="Calibri"/>
                <a:cs typeface="Calibri"/>
              </a:rPr>
              <a:t> </a:t>
            </a:r>
            <a:r>
              <a:rPr sz="2000" b="0" u="none" spc="-15">
                <a:latin typeface="Calibri"/>
                <a:cs typeface="Calibri"/>
              </a:rPr>
              <a:t>as</a:t>
            </a:r>
            <a:r>
              <a:rPr sz="2000" b="0" u="none" spc="35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the</a:t>
            </a:r>
            <a:r>
              <a:rPr sz="2000" b="0" u="none">
                <a:latin typeface="Calibri"/>
                <a:cs typeface="Calibri"/>
              </a:rPr>
              <a:t> endpoint</a:t>
            </a:r>
            <a:r>
              <a:rPr sz="2000" b="0" u="none" spc="-70">
                <a:latin typeface="Calibri"/>
                <a:cs typeface="Calibri"/>
              </a:rPr>
              <a:t> </a:t>
            </a:r>
            <a:r>
              <a:rPr sz="2000" b="0" u="none" spc="-20">
                <a:latin typeface="Calibri"/>
                <a:cs typeface="Calibri"/>
              </a:rPr>
              <a:t>for</a:t>
            </a:r>
            <a:r>
              <a:rPr sz="2000" b="0" u="none" spc="-1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data</a:t>
            </a:r>
            <a:r>
              <a:rPr sz="2000" b="0" u="none" spc="-3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collection,</a:t>
            </a:r>
            <a:r>
              <a:rPr sz="2000" b="0" u="none" spc="-8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could</a:t>
            </a:r>
            <a:r>
              <a:rPr sz="2000" b="0" u="none" spc="-7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be</a:t>
            </a:r>
            <a:r>
              <a:rPr sz="2000" b="0" u="none">
                <a:latin typeface="Calibri"/>
                <a:cs typeface="Calibri"/>
              </a:rPr>
              <a:t> a</a:t>
            </a:r>
            <a:r>
              <a:rPr sz="2000" b="0" u="none" spc="40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nearby</a:t>
            </a:r>
            <a:r>
              <a:rPr sz="2000" b="0" u="none" spc="-4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base</a:t>
            </a:r>
            <a:r>
              <a:rPr sz="2000" b="0" u="none">
                <a:latin typeface="Calibri"/>
                <a:cs typeface="Calibri"/>
              </a:rPr>
              <a:t> station,</a:t>
            </a:r>
            <a:r>
              <a:rPr sz="2000" b="0" u="none" spc="-155">
                <a:latin typeface="Calibri"/>
                <a:cs typeface="Calibri"/>
              </a:rPr>
              <a:t> </a:t>
            </a:r>
            <a:r>
              <a:rPr sz="2000" b="0" u="none" spc="-20">
                <a:latin typeface="Calibri"/>
                <a:cs typeface="Calibri"/>
              </a:rPr>
              <a:t>Wi-Fi</a:t>
            </a:r>
            <a:r>
              <a:rPr lang="en-IN" sz="2000" b="0" u="none" spc="-20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access</a:t>
            </a:r>
            <a:r>
              <a:rPr sz="2000" b="0" u="none" spc="-135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points,</a:t>
            </a:r>
            <a:r>
              <a:rPr sz="2000" b="0" u="none" spc="-90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satellite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stations,</a:t>
            </a:r>
            <a:r>
              <a:rPr sz="2000" b="0" u="none" spc="-240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or</a:t>
            </a:r>
            <a:r>
              <a:rPr sz="2000" b="0" u="none" spc="45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similar</a:t>
            </a:r>
            <a:r>
              <a:rPr sz="2000" b="0" u="none" spc="-30">
                <a:latin typeface="Calibri"/>
                <a:cs typeface="Calibri"/>
              </a:rPr>
              <a:t> </a:t>
            </a:r>
            <a:r>
              <a:rPr sz="2000" b="0" u="none" spc="-10">
                <a:latin typeface="Calibri"/>
                <a:cs typeface="Calibri"/>
              </a:rPr>
              <a:t>facilities.</a:t>
            </a:r>
            <a:endParaRPr lang="en-US" sz="2000">
              <a:latin typeface="Calibri"/>
              <a:cs typeface="Calibri"/>
            </a:endParaRPr>
          </a:p>
          <a:p>
            <a:pPr marL="647065" marR="55880" indent="-457200" algn="just">
              <a:lnSpc>
                <a:spcPct val="90200"/>
              </a:lnSpc>
              <a:spcBef>
                <a:spcPts val="1010"/>
              </a:spcBef>
              <a:tabLst>
                <a:tab pos="647065" algn="l"/>
              </a:tabLst>
            </a:pPr>
            <a:r>
              <a:rPr sz="2400" u="none" spc="5"/>
              <a:t>a.	</a:t>
            </a:r>
            <a:r>
              <a:rPr sz="2400" u="none"/>
              <a:t>ASSUMPTION </a:t>
            </a:r>
            <a:r>
              <a:rPr sz="2400" u="none" spc="10"/>
              <a:t>OF </a:t>
            </a:r>
            <a:r>
              <a:rPr sz="2400" u="none"/>
              <a:t>SENSORS</a:t>
            </a:r>
            <a:r>
              <a:rPr sz="2400" b="0" u="none">
                <a:latin typeface="Calibri"/>
                <a:cs typeface="Calibri"/>
              </a:rPr>
              <a:t>:</a:t>
            </a:r>
            <a:r>
              <a:rPr lang="en-IN" sz="2400" b="0" u="none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In </a:t>
            </a:r>
            <a:r>
              <a:rPr sz="2000" b="0" u="none" spc="-15">
                <a:latin typeface="Calibri"/>
                <a:cs typeface="Calibri"/>
              </a:rPr>
              <a:t>an area </a:t>
            </a:r>
            <a:r>
              <a:rPr sz="2000" b="0" u="none" spc="-5">
                <a:latin typeface="Calibri"/>
                <a:cs typeface="Calibri"/>
              </a:rPr>
              <a:t>with </a:t>
            </a:r>
            <a:r>
              <a:rPr sz="2000" b="0" u="none" spc="-10">
                <a:latin typeface="Calibri"/>
                <a:cs typeface="Calibri"/>
              </a:rPr>
              <a:t>sparsely </a:t>
            </a:r>
            <a:r>
              <a:rPr sz="2000" b="0" u="none">
                <a:latin typeface="Calibri"/>
                <a:cs typeface="Calibri"/>
              </a:rPr>
              <a:t>distributed </a:t>
            </a:r>
            <a:r>
              <a:rPr sz="2000" b="0" u="none" spc="-5">
                <a:latin typeface="Calibri"/>
                <a:cs typeface="Calibri"/>
              </a:rPr>
              <a:t>wireless </a:t>
            </a:r>
            <a:r>
              <a:rPr sz="2000" b="0" u="none">
                <a:latin typeface="Calibri"/>
                <a:cs typeface="Calibri"/>
              </a:rPr>
              <a:t>sensors, each</a:t>
            </a:r>
            <a:r>
              <a:rPr lang="en-IN" sz="2000" b="0" u="none">
                <a:latin typeface="Calibri"/>
                <a:cs typeface="Calibri"/>
              </a:rPr>
              <a:t> </a:t>
            </a:r>
            <a:r>
              <a:rPr sz="2000" b="0" u="none" spc="15">
                <a:latin typeface="Calibri"/>
                <a:cs typeface="Calibri"/>
              </a:rPr>
              <a:t>sensor </a:t>
            </a:r>
            <a:r>
              <a:rPr sz="2000" b="0" u="none">
                <a:latin typeface="Calibri"/>
                <a:cs typeface="Calibri"/>
              </a:rPr>
              <a:t>can </a:t>
            </a:r>
            <a:r>
              <a:rPr sz="2000" b="0" u="none" spc="-5">
                <a:latin typeface="Calibri"/>
                <a:cs typeface="Calibri"/>
              </a:rPr>
              <a:t>only </a:t>
            </a:r>
            <a:r>
              <a:rPr sz="2000" b="0" u="none" spc="10">
                <a:latin typeface="Calibri"/>
                <a:cs typeface="Calibri"/>
              </a:rPr>
              <a:t>connect </a:t>
            </a:r>
            <a:r>
              <a:rPr sz="2000" b="0" u="none" spc="-5">
                <a:latin typeface="Calibri"/>
                <a:cs typeface="Calibri"/>
              </a:rPr>
              <a:t>with </a:t>
            </a:r>
            <a:r>
              <a:rPr sz="2000" b="0" u="none" spc="5">
                <a:latin typeface="Calibri"/>
                <a:cs typeface="Calibri"/>
              </a:rPr>
              <a:t>one </a:t>
            </a:r>
            <a:r>
              <a:rPr sz="2000" b="0" u="none" spc="-15">
                <a:latin typeface="Calibri"/>
                <a:cs typeface="Calibri"/>
              </a:rPr>
              <a:t>MS at </a:t>
            </a:r>
            <a:r>
              <a:rPr sz="2000" b="0" u="none" spc="-30">
                <a:latin typeface="Calibri"/>
                <a:cs typeface="Calibri"/>
              </a:rPr>
              <a:t>any </a:t>
            </a:r>
            <a:r>
              <a:rPr sz="2000" b="0" u="none" spc="-15">
                <a:latin typeface="Calibri"/>
                <a:cs typeface="Calibri"/>
              </a:rPr>
              <a:t>given </a:t>
            </a:r>
            <a:r>
              <a:rPr sz="2000" b="0" u="none" spc="5">
                <a:latin typeface="Calibri"/>
                <a:cs typeface="Calibri"/>
              </a:rPr>
              <a:t>time. </a:t>
            </a:r>
            <a:r>
              <a:rPr sz="2000" b="0" u="none" spc="15">
                <a:latin typeface="Calibri"/>
                <a:cs typeface="Calibri"/>
              </a:rPr>
              <a:t>These </a:t>
            </a:r>
            <a:r>
              <a:rPr sz="2000" b="0" u="none">
                <a:latin typeface="Calibri"/>
                <a:cs typeface="Calibri"/>
              </a:rPr>
              <a:t>sensors </a:t>
            </a:r>
            <a:r>
              <a:rPr sz="2000" b="0" u="none" spc="-10">
                <a:latin typeface="Calibri"/>
                <a:cs typeface="Calibri"/>
              </a:rPr>
              <a:t>generate</a:t>
            </a:r>
            <a:r>
              <a:rPr lang="en-IN" sz="2000" b="0" u="none" spc="-10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sensory </a:t>
            </a:r>
            <a:r>
              <a:rPr sz="2000" b="0" u="none">
                <a:latin typeface="Calibri"/>
                <a:cs typeface="Calibri"/>
              </a:rPr>
              <a:t>data </a:t>
            </a:r>
            <a:r>
              <a:rPr sz="2000" b="0" u="none" spc="-5">
                <a:latin typeface="Calibri"/>
                <a:cs typeface="Calibri"/>
              </a:rPr>
              <a:t>and </a:t>
            </a:r>
            <a:r>
              <a:rPr sz="2000" b="0" u="none" spc="-10">
                <a:latin typeface="Calibri"/>
                <a:cs typeface="Calibri"/>
              </a:rPr>
              <a:t>initiate </a:t>
            </a:r>
            <a:r>
              <a:rPr sz="2000" b="0" u="none">
                <a:latin typeface="Calibri"/>
                <a:cs typeface="Calibri"/>
              </a:rPr>
              <a:t>collection </a:t>
            </a:r>
            <a:r>
              <a:rPr sz="2000" b="0" u="none" spc="10">
                <a:latin typeface="Calibri"/>
                <a:cs typeface="Calibri"/>
              </a:rPr>
              <a:t>tasks </a:t>
            </a:r>
            <a:r>
              <a:rPr sz="2000" b="0" u="none" spc="-5">
                <a:latin typeface="Calibri"/>
                <a:cs typeface="Calibri"/>
              </a:rPr>
              <a:t>with </a:t>
            </a:r>
            <a:r>
              <a:rPr sz="2000" b="0" u="none">
                <a:latin typeface="Calibri"/>
                <a:cs typeface="Calibri"/>
              </a:rPr>
              <a:t>designated time </a:t>
            </a:r>
            <a:r>
              <a:rPr sz="2000" b="0" u="none" spc="5">
                <a:latin typeface="Calibri"/>
                <a:cs typeface="Calibri"/>
              </a:rPr>
              <a:t>windows. </a:t>
            </a:r>
            <a:r>
              <a:rPr sz="2000" b="0" u="none" spc="-10">
                <a:latin typeface="Calibri"/>
                <a:cs typeface="Calibri"/>
              </a:rPr>
              <a:t>Each </a:t>
            </a:r>
            <a:r>
              <a:rPr sz="2000" b="0" u="none" spc="15">
                <a:latin typeface="Calibri"/>
                <a:cs typeface="Calibri"/>
              </a:rPr>
              <a:t>sensor</a:t>
            </a:r>
            <a:r>
              <a:rPr lang="en-GB" sz="2000" b="0" u="none" spc="15"/>
              <a:t> </a:t>
            </a:r>
            <a:r>
              <a:rPr sz="2000" b="0" u="none" spc="20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(i</a:t>
            </a:r>
            <a:r>
              <a:rPr sz="2000" b="0" u="none" spc="-40">
                <a:latin typeface="Calibri"/>
                <a:cs typeface="Calibri"/>
              </a:rPr>
              <a:t> </a:t>
            </a:r>
            <a:r>
              <a:rPr sz="2000" b="0" u="none">
                <a:latin typeface="Cambria Math"/>
                <a:cs typeface="Cambria Math"/>
              </a:rPr>
              <a:t>∈</a:t>
            </a:r>
            <a:r>
              <a:rPr sz="2000" b="0" u="none" spc="5">
                <a:latin typeface="Cambria Math"/>
                <a:cs typeface="Cambria Math"/>
              </a:rPr>
              <a:t> </a:t>
            </a:r>
            <a:r>
              <a:rPr sz="2000" b="0" u="none">
                <a:latin typeface="Calibri"/>
                <a:cs typeface="Calibri"/>
              </a:rPr>
              <a:t>I)</a:t>
            </a:r>
            <a:r>
              <a:rPr sz="2000" b="0" u="none" spc="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determines</a:t>
            </a:r>
            <a:r>
              <a:rPr sz="2000" b="0" u="none" spc="-55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the</a:t>
            </a:r>
            <a:r>
              <a:rPr sz="2000" b="0" u="none" spc="-8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collection</a:t>
            </a:r>
            <a:r>
              <a:rPr sz="2000" b="0" u="none" spc="-80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time</a:t>
            </a:r>
            <a:r>
              <a:rPr sz="2000" b="0" u="none" spc="-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window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 spc="-20">
                <a:latin typeface="Calibri"/>
                <a:cs typeface="Calibri"/>
              </a:rPr>
              <a:t>for </a:t>
            </a:r>
            <a:r>
              <a:rPr sz="2000" b="0" u="none" spc="-5">
                <a:latin typeface="Calibri"/>
                <a:cs typeface="Calibri"/>
              </a:rPr>
              <a:t>its</a:t>
            </a:r>
            <a:r>
              <a:rPr sz="2000" b="0" u="none" spc="20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data</a:t>
            </a:r>
            <a:r>
              <a:rPr sz="2000" b="0" u="none" spc="-114">
                <a:latin typeface="Calibri"/>
                <a:cs typeface="Calibri"/>
              </a:rPr>
              <a:t> </a:t>
            </a:r>
            <a:r>
              <a:rPr sz="2000" b="0" u="none" spc="-15">
                <a:latin typeface="Calibri"/>
                <a:cs typeface="Calibri"/>
              </a:rPr>
              <a:t>as</a:t>
            </a:r>
            <a:r>
              <a:rPr sz="2000" b="0" u="none" spc="25">
                <a:latin typeface="Calibri"/>
                <a:cs typeface="Calibri"/>
              </a:rPr>
              <a:t> [e</a:t>
            </a:r>
            <a:r>
              <a:rPr sz="2000" b="0" u="none" spc="37" baseline="-19713">
                <a:latin typeface="Calibri"/>
                <a:cs typeface="Calibri"/>
              </a:rPr>
              <a:t>i</a:t>
            </a:r>
            <a:r>
              <a:rPr sz="2000" b="0" u="none" spc="25">
                <a:latin typeface="Calibri"/>
                <a:cs typeface="Calibri"/>
              </a:rPr>
              <a:t>,</a:t>
            </a:r>
            <a:r>
              <a:rPr sz="2000" b="0" u="none" spc="-15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l</a:t>
            </a:r>
            <a:r>
              <a:rPr sz="2000" b="0" u="none" baseline="-19713">
                <a:latin typeface="Calibri"/>
                <a:cs typeface="Calibri"/>
              </a:rPr>
              <a:t>i</a:t>
            </a:r>
            <a:r>
              <a:rPr sz="2000" b="0" u="none">
                <a:latin typeface="Calibri"/>
                <a:cs typeface="Calibri"/>
              </a:rPr>
              <a:t>],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where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(e</a:t>
            </a:r>
            <a:r>
              <a:rPr sz="2000" b="0" u="none" spc="15" baseline="-19713">
                <a:latin typeface="Calibri"/>
                <a:cs typeface="Calibri"/>
              </a:rPr>
              <a:t>i</a:t>
            </a:r>
            <a:r>
              <a:rPr sz="2000" b="0" u="none" spc="10">
                <a:latin typeface="Calibri"/>
                <a:cs typeface="Calibri"/>
              </a:rPr>
              <a:t>),</a:t>
            </a:r>
            <a:r>
              <a:rPr sz="2000" b="0" u="none" spc="-90">
                <a:latin typeface="Calibri"/>
                <a:cs typeface="Calibri"/>
              </a:rPr>
              <a:t> </a:t>
            </a:r>
            <a:r>
              <a:rPr sz="2000" b="0" u="none" spc="-15">
                <a:latin typeface="Calibri"/>
                <a:cs typeface="Calibri"/>
              </a:rPr>
              <a:t>indicates</a:t>
            </a:r>
            <a:r>
              <a:rPr lang="en-IN" sz="2000" b="0" u="none" spc="-15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the </a:t>
            </a:r>
            <a:r>
              <a:rPr sz="2000" b="0" u="none">
                <a:latin typeface="Calibri"/>
                <a:cs typeface="Calibri"/>
              </a:rPr>
              <a:t>time of data </a:t>
            </a:r>
            <a:r>
              <a:rPr sz="2000" b="0" u="none" spc="-10">
                <a:latin typeface="Calibri"/>
                <a:cs typeface="Calibri"/>
              </a:rPr>
              <a:t>generation, </a:t>
            </a:r>
            <a:r>
              <a:rPr sz="2000" b="0" u="none" spc="-5">
                <a:latin typeface="Calibri"/>
                <a:cs typeface="Calibri"/>
              </a:rPr>
              <a:t>and (l</a:t>
            </a:r>
            <a:r>
              <a:rPr sz="2000" b="0" u="none" spc="-7" baseline="-19713">
                <a:latin typeface="Calibri"/>
                <a:cs typeface="Calibri"/>
              </a:rPr>
              <a:t>i</a:t>
            </a:r>
            <a:r>
              <a:rPr sz="2000" b="0" u="none" spc="-5">
                <a:latin typeface="Calibri"/>
                <a:cs typeface="Calibri"/>
              </a:rPr>
              <a:t>) </a:t>
            </a:r>
            <a:r>
              <a:rPr sz="2000" b="0" u="none" spc="-15">
                <a:latin typeface="Calibri"/>
                <a:cs typeface="Calibri"/>
              </a:rPr>
              <a:t>is </a:t>
            </a:r>
            <a:r>
              <a:rPr sz="2000" b="0" u="none">
                <a:latin typeface="Calibri"/>
                <a:cs typeface="Calibri"/>
              </a:rPr>
              <a:t>based on </a:t>
            </a:r>
            <a:r>
              <a:rPr sz="2000" b="0" u="none" spc="5">
                <a:latin typeface="Calibri"/>
                <a:cs typeface="Calibri"/>
              </a:rPr>
              <a:t>the </a:t>
            </a:r>
            <a:r>
              <a:rPr sz="2000" b="0" u="none">
                <a:latin typeface="Calibri"/>
                <a:cs typeface="Calibri"/>
              </a:rPr>
              <a:t>maximum </a:t>
            </a:r>
            <a:r>
              <a:rPr sz="2000" b="0" u="none" spc="-25">
                <a:latin typeface="Calibri"/>
                <a:cs typeface="Calibri"/>
              </a:rPr>
              <a:t>delay </a:t>
            </a:r>
            <a:r>
              <a:rPr sz="2000" b="0" u="none" spc="-15">
                <a:latin typeface="Calibri"/>
                <a:cs typeface="Calibri"/>
              </a:rPr>
              <a:t>limit </a:t>
            </a:r>
            <a:r>
              <a:rPr sz="2000" b="0" u="none">
                <a:latin typeface="Calibri"/>
                <a:cs typeface="Calibri"/>
              </a:rPr>
              <a:t>of </a:t>
            </a:r>
            <a:r>
              <a:rPr sz="2000" b="0" u="none" spc="5">
                <a:latin typeface="Calibri"/>
                <a:cs typeface="Calibri"/>
              </a:rPr>
              <a:t>the </a:t>
            </a:r>
            <a:r>
              <a:rPr sz="2000" b="0" u="none" spc="-5">
                <a:latin typeface="Calibri"/>
                <a:cs typeface="Calibri"/>
              </a:rPr>
              <a:t>data</a:t>
            </a:r>
            <a:r>
              <a:rPr lang="en-GB" sz="2000" b="0" u="none" spc="-5"/>
              <a:t> </a:t>
            </a:r>
            <a:r>
              <a:rPr sz="2000" b="0" u="none">
                <a:latin typeface="Calibri"/>
                <a:cs typeface="Calibri"/>
              </a:rPr>
              <a:t> </a:t>
            </a:r>
            <a:r>
              <a:rPr sz="2000" b="0" u="none" spc="-5">
                <a:latin typeface="Calibri"/>
                <a:cs typeface="Calibri"/>
              </a:rPr>
              <a:t>(excluding</a:t>
            </a:r>
            <a:r>
              <a:rPr sz="2000" b="0" u="none" spc="-95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the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 spc="-35">
                <a:latin typeface="Calibri"/>
                <a:cs typeface="Calibri"/>
              </a:rPr>
              <a:t>average</a:t>
            </a:r>
            <a:r>
              <a:rPr sz="2000" b="0" u="none" spc="140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transmission</a:t>
            </a:r>
            <a:r>
              <a:rPr sz="2000" b="0" u="none" spc="-155">
                <a:latin typeface="Calibri"/>
                <a:cs typeface="Calibri"/>
              </a:rPr>
              <a:t> </a:t>
            </a:r>
            <a:r>
              <a:rPr sz="2000" b="0" u="none" spc="-25">
                <a:latin typeface="Calibri"/>
                <a:cs typeface="Calibri"/>
              </a:rPr>
              <a:t>delay</a:t>
            </a:r>
            <a:r>
              <a:rPr sz="2000" b="0" u="none" spc="100">
                <a:latin typeface="Calibri"/>
                <a:cs typeface="Calibri"/>
              </a:rPr>
              <a:t> </a:t>
            </a:r>
            <a:r>
              <a:rPr sz="2000" b="0" u="none" spc="-20">
                <a:latin typeface="Calibri"/>
                <a:cs typeface="Calibri"/>
              </a:rPr>
              <a:t>from</a:t>
            </a:r>
            <a:r>
              <a:rPr sz="2000" b="0" u="none" spc="2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the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 spc="15">
                <a:latin typeface="Calibri"/>
                <a:cs typeface="Calibri"/>
              </a:rPr>
              <a:t>sensor</a:t>
            </a:r>
            <a:r>
              <a:rPr sz="2000" b="0" u="none" spc="-105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to</a:t>
            </a:r>
            <a:r>
              <a:rPr sz="2000" b="0" u="none" spc="-80">
                <a:latin typeface="Calibri"/>
                <a:cs typeface="Calibri"/>
              </a:rPr>
              <a:t> </a:t>
            </a:r>
            <a:r>
              <a:rPr sz="2000" b="0" u="none" spc="5">
                <a:latin typeface="Calibri"/>
                <a:cs typeface="Calibri"/>
              </a:rPr>
              <a:t>the</a:t>
            </a:r>
            <a:r>
              <a:rPr sz="2000" b="0" u="none" spc="-10">
                <a:latin typeface="Calibri"/>
                <a:cs typeface="Calibri"/>
              </a:rPr>
              <a:t> </a:t>
            </a:r>
            <a:r>
              <a:rPr sz="2000" b="0" u="none">
                <a:latin typeface="Calibri"/>
                <a:cs typeface="Calibri"/>
              </a:rPr>
              <a:t>data</a:t>
            </a:r>
            <a:r>
              <a:rPr sz="2000" b="0" u="none" spc="-110">
                <a:latin typeface="Calibri"/>
                <a:cs typeface="Calibri"/>
              </a:rPr>
              <a:t> </a:t>
            </a:r>
            <a:r>
              <a:rPr sz="2000" b="0" u="none" spc="10">
                <a:latin typeface="Calibri"/>
                <a:cs typeface="Calibri"/>
              </a:rPr>
              <a:t>center).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67000" y="4014088"/>
            <a:ext cx="5791200" cy="274319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26719" y="411162"/>
            <a:ext cx="10352405" cy="5827236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51790" indent="-314325">
              <a:spcBef>
                <a:spcPts val="100"/>
              </a:spcBef>
              <a:buAutoNum type="alphaLcPeriod" startAt="2"/>
              <a:tabLst>
                <a:tab pos="352425" algn="l"/>
              </a:tabLst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</a:t>
            </a:r>
            <a:r>
              <a:rPr sz="2400" b="1" spc="-11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MS:</a:t>
            </a:r>
            <a:r>
              <a:rPr lang="en-IN"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</a:t>
            </a:r>
          </a:p>
          <a:p>
            <a:pPr marL="380365" indent="-342900" algn="just"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sz="2000" spc="-5" dirty="0">
                <a:latin typeface="Calibri"/>
                <a:cs typeface="Calibri"/>
              </a:rPr>
              <a:t>MSs </a:t>
            </a:r>
            <a:r>
              <a:rPr sz="2000" spc="10" dirty="0">
                <a:latin typeface="Calibri"/>
                <a:cs typeface="Calibri"/>
              </a:rPr>
              <a:t>connected </a:t>
            </a:r>
            <a:r>
              <a:rPr sz="2000" spc="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base station </a:t>
            </a:r>
            <a:r>
              <a:rPr sz="2000" spc="-5" dirty="0">
                <a:latin typeface="Calibri"/>
                <a:cs typeface="Calibri"/>
              </a:rPr>
              <a:t>links </a:t>
            </a:r>
            <a:r>
              <a:rPr sz="2000" spc="-10" dirty="0">
                <a:latin typeface="Calibri"/>
                <a:cs typeface="Calibri"/>
              </a:rPr>
              <a:t>leading </a:t>
            </a:r>
            <a:r>
              <a:rPr sz="2000" spc="5" dirty="0">
                <a:latin typeface="Calibri"/>
                <a:cs typeface="Calibri"/>
              </a:rPr>
              <a:t>to </a:t>
            </a:r>
            <a:r>
              <a:rPr sz="2000" spc="-5" dirty="0">
                <a:latin typeface="Calibri"/>
                <a:cs typeface="Calibri"/>
              </a:rPr>
              <a:t>backend </a:t>
            </a:r>
            <a:r>
              <a:rPr sz="2000" spc="-15" dirty="0">
                <a:latin typeface="Calibri"/>
                <a:cs typeface="Calibri"/>
              </a:rPr>
              <a:t>servers </a:t>
            </a:r>
            <a:r>
              <a:rPr sz="2000" spc="-10" dirty="0">
                <a:latin typeface="Calibri"/>
                <a:cs typeface="Calibri"/>
              </a:rPr>
              <a:t>receive </a:t>
            </a:r>
            <a:r>
              <a:rPr sz="2000" spc="10" dirty="0">
                <a:latin typeface="Calibri"/>
                <a:cs typeface="Calibri"/>
              </a:rPr>
              <a:t>sensor</a:t>
            </a:r>
            <a:r>
              <a:rPr lang="en-IN"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locations, </a:t>
            </a:r>
            <a:r>
              <a:rPr sz="2000" spc="-5" dirty="0">
                <a:latin typeface="Calibri"/>
                <a:cs typeface="Calibri"/>
              </a:rPr>
              <a:t>data </a:t>
            </a:r>
            <a:r>
              <a:rPr sz="2000" spc="-15" dirty="0">
                <a:latin typeface="Calibri"/>
                <a:cs typeface="Calibri"/>
              </a:rPr>
              <a:t>generation </a:t>
            </a:r>
            <a:r>
              <a:rPr sz="2000" spc="5" dirty="0">
                <a:latin typeface="Calibri"/>
                <a:cs typeface="Calibri"/>
              </a:rPr>
              <a:t>settings, </a:t>
            </a:r>
            <a:r>
              <a:rPr sz="2000" spc="-5" dirty="0">
                <a:latin typeface="Calibri"/>
                <a:cs typeface="Calibri"/>
              </a:rPr>
              <a:t>control </a:t>
            </a:r>
            <a:r>
              <a:rPr sz="2000" spc="10" dirty="0">
                <a:latin typeface="Calibri"/>
                <a:cs typeface="Calibri"/>
              </a:rPr>
              <a:t>messages,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other updates.</a:t>
            </a:r>
            <a:r>
              <a:rPr lang="en-GB" sz="2000" spc="5" dirty="0">
                <a:latin typeface="Calibri"/>
                <a:cs typeface="Calibri"/>
              </a:rPr>
              <a:t> </a:t>
            </a:r>
            <a:endParaRPr lang="en-IN" sz="2000" spc="5" dirty="0">
              <a:latin typeface="Calibri"/>
              <a:cs typeface="Calibri"/>
            </a:endParaRPr>
          </a:p>
          <a:p>
            <a:pPr marL="380365" indent="-342900" algn="just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  <a:tabLst>
                <a:tab pos="352425" algn="l"/>
              </a:tabLst>
            </a:pPr>
            <a:r>
              <a:rPr sz="2000" spc="-55" dirty="0">
                <a:latin typeface="Calibri"/>
                <a:cs typeface="Calibri"/>
              </a:rPr>
              <a:t>We</a:t>
            </a:r>
            <a:r>
              <a:rPr lang="en-IN" sz="2000" spc="-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denote the </a:t>
            </a:r>
            <a:r>
              <a:rPr sz="2000" spc="-5" dirty="0">
                <a:latin typeface="Calibri"/>
                <a:cs typeface="Calibri"/>
              </a:rPr>
              <a:t>MS's moving </a:t>
            </a:r>
            <a:r>
              <a:rPr sz="2000" spc="5" dirty="0">
                <a:latin typeface="Calibri"/>
                <a:cs typeface="Calibri"/>
              </a:rPr>
              <a:t>speed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energy </a:t>
            </a:r>
            <a:r>
              <a:rPr sz="2000" spc="10" dirty="0">
                <a:latin typeface="Calibri"/>
                <a:cs typeface="Calibri"/>
              </a:rPr>
              <a:t>consumption </a:t>
            </a:r>
            <a:r>
              <a:rPr sz="2000" spc="-5" dirty="0">
                <a:latin typeface="Calibri"/>
                <a:cs typeface="Calibri"/>
              </a:rPr>
              <a:t>throughout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experiment </a:t>
            </a:r>
            <a:r>
              <a:rPr sz="2000" spc="-15" dirty="0">
                <a:latin typeface="Calibri"/>
                <a:cs typeface="Calibri"/>
              </a:rPr>
              <a:t>as </a:t>
            </a:r>
            <a:r>
              <a:rPr sz="2000" dirty="0">
                <a:latin typeface="Calibri"/>
                <a:cs typeface="Calibri"/>
              </a:rPr>
              <a:t>v </a:t>
            </a:r>
            <a:r>
              <a:rPr sz="2000" spc="-15" dirty="0">
                <a:latin typeface="Calibri"/>
                <a:cs typeface="Calibri"/>
              </a:rPr>
              <a:t>m/s, </a:t>
            </a:r>
            <a:r>
              <a:rPr sz="2000" spc="15" dirty="0" err="1">
                <a:latin typeface="Calibri"/>
                <a:cs typeface="Calibri"/>
              </a:rPr>
              <a:t>q</a:t>
            </a:r>
            <a:r>
              <a:rPr sz="2000" spc="22" baseline="-17921" dirty="0" err="1">
                <a:latin typeface="Calibri"/>
                <a:cs typeface="Calibri"/>
              </a:rPr>
              <a:t>m</a:t>
            </a:r>
            <a:r>
              <a:rPr sz="2000" spc="22" baseline="-17921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J/m, </a:t>
            </a:r>
            <a:r>
              <a:rPr sz="2000" spc="-15" dirty="0">
                <a:latin typeface="Calibri"/>
                <a:cs typeface="Calibri"/>
              </a:rPr>
              <a:t>respectively. Each MS </a:t>
            </a:r>
            <a:r>
              <a:rPr sz="2000" spc="10" dirty="0">
                <a:latin typeface="Calibri"/>
                <a:cs typeface="Calibri"/>
              </a:rPr>
              <a:t>accesses </a:t>
            </a:r>
            <a:r>
              <a:rPr sz="2000" spc="-5" dirty="0">
                <a:latin typeface="Calibri"/>
                <a:cs typeface="Calibri"/>
              </a:rPr>
              <a:t>only </a:t>
            </a:r>
            <a:r>
              <a:rPr sz="2000" spc="5" dirty="0">
                <a:latin typeface="Calibri"/>
                <a:cs typeface="Calibri"/>
              </a:rPr>
              <a:t>one </a:t>
            </a:r>
            <a:r>
              <a:rPr sz="2000" spc="15" dirty="0">
                <a:latin typeface="Calibri"/>
                <a:cs typeface="Calibri"/>
              </a:rPr>
              <a:t>sensor </a:t>
            </a:r>
            <a:r>
              <a:rPr sz="2000" spc="5" dirty="0">
                <a:latin typeface="Calibri"/>
                <a:cs typeface="Calibri"/>
              </a:rPr>
              <a:t>node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for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data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collection.</a:t>
            </a:r>
            <a:endParaRPr sz="2000" dirty="0">
              <a:latin typeface="Calibri"/>
              <a:ea typeface="Calibri"/>
              <a:cs typeface="Calibri"/>
            </a:endParaRPr>
          </a:p>
          <a:p>
            <a:pPr marL="313690" indent="-276225" algn="just">
              <a:spcBef>
                <a:spcPts val="125"/>
              </a:spcBef>
              <a:buAutoNum type="alphaLcPeriod" startAt="3"/>
              <a:tabLst>
                <a:tab pos="314325" algn="l"/>
              </a:tabLst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ASSUMPTION</a:t>
            </a:r>
            <a:r>
              <a:rPr sz="2400" b="1" spc="-3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OF</a:t>
            </a:r>
            <a:r>
              <a:rPr sz="2400" b="1" spc="434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400" b="1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DEPOT:</a:t>
            </a:r>
            <a:r>
              <a:rPr lang="en-IN" sz="2400" b="1" spc="-2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 </a:t>
            </a:r>
            <a:endParaRPr lang="en-IN" sz="2400" b="1" spc="-25" dirty="0">
              <a:uFill>
                <a:solidFill>
                  <a:srgbClr val="000000"/>
                </a:solidFill>
              </a:uFill>
              <a:latin typeface="Calibri"/>
              <a:ea typeface="Calibri"/>
              <a:cs typeface="Calibri"/>
            </a:endParaRPr>
          </a:p>
          <a:p>
            <a:pPr marL="380365" indent="-342900" algn="just">
              <a:lnSpc>
                <a:spcPct val="100000"/>
              </a:lnSpc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314325" algn="l"/>
              </a:tabLst>
            </a:pPr>
            <a:r>
              <a:rPr sz="2000" spc="-15" dirty="0">
                <a:latin typeface="Calibri"/>
                <a:cs typeface="Calibri"/>
              </a:rPr>
              <a:t>Within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specified </a:t>
            </a:r>
            <a:r>
              <a:rPr sz="2000" spc="-5" dirty="0">
                <a:latin typeface="Calibri"/>
                <a:cs typeface="Calibri"/>
              </a:rPr>
              <a:t>region,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solitary </a:t>
            </a:r>
            <a:r>
              <a:rPr sz="2000" spc="5" dirty="0">
                <a:latin typeface="Calibri"/>
                <a:cs typeface="Calibri"/>
              </a:rPr>
              <a:t>depot exists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-5" dirty="0">
                <a:latin typeface="Calibri"/>
                <a:cs typeface="Calibri"/>
              </a:rPr>
              <a:t>location Ls,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15" dirty="0">
                <a:latin typeface="Calibri"/>
                <a:cs typeface="Calibri"/>
              </a:rPr>
              <a:t>initial</a:t>
            </a:r>
            <a:r>
              <a:rPr lang="en-IN"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point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5" dirty="0">
                <a:latin typeface="Calibri"/>
                <a:cs typeface="Calibri"/>
              </a:rPr>
              <a:t> 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Mobile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Sink's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(MS)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trajectory.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depot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replenish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MS's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energy</a:t>
            </a:r>
            <a:r>
              <a:rPr lang="en-IN"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any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given</a:t>
            </a:r>
            <a:r>
              <a:rPr sz="2000" spc="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time.</a:t>
            </a:r>
            <a:endParaRPr sz="2000" dirty="0">
              <a:latin typeface="Calibri"/>
              <a:ea typeface="Calibri"/>
              <a:cs typeface="Calibri"/>
            </a:endParaRPr>
          </a:p>
          <a:p>
            <a:pPr marL="352425" indent="-314960" algn="just">
              <a:lnSpc>
                <a:spcPct val="100000"/>
              </a:lnSpc>
              <a:spcBef>
                <a:spcPts val="125"/>
              </a:spcBef>
              <a:buAutoNum type="alphaLcPeriod" startAt="4"/>
              <a:tabLst>
                <a:tab pos="353060" algn="l"/>
              </a:tabLst>
            </a:pPr>
            <a:r>
              <a:rPr sz="2400" b="1" spc="-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TSPTW:</a:t>
            </a:r>
            <a:endParaRPr lang="en-IN" sz="2400" b="1" spc="-5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  <a:p>
            <a:pPr marL="380365" indent="-342900" algn="just"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sz="2000" dirty="0">
                <a:latin typeface="Calibri"/>
                <a:cs typeface="Calibri"/>
              </a:rPr>
              <a:t>In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10" dirty="0">
                <a:latin typeface="Calibri"/>
                <a:cs typeface="Calibri"/>
              </a:rPr>
              <a:t>context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-15" dirty="0">
                <a:latin typeface="Calibri"/>
                <a:cs typeface="Calibri"/>
              </a:rPr>
              <a:t>an </a:t>
            </a:r>
            <a:r>
              <a:rPr sz="2000" dirty="0">
                <a:latin typeface="Calibri"/>
                <a:cs typeface="Calibri"/>
              </a:rPr>
              <a:t>undirected </a:t>
            </a:r>
            <a:r>
              <a:rPr sz="2000" spc="5" dirty="0">
                <a:latin typeface="Calibri"/>
                <a:cs typeface="Calibri"/>
              </a:rPr>
              <a:t>complete </a:t>
            </a:r>
            <a:r>
              <a:rPr sz="2000" spc="-25" dirty="0">
                <a:latin typeface="Calibri"/>
                <a:cs typeface="Calibri"/>
              </a:rPr>
              <a:t>graph </a:t>
            </a:r>
            <a:r>
              <a:rPr sz="2000" dirty="0">
                <a:latin typeface="Calibri"/>
                <a:cs typeface="Calibri"/>
              </a:rPr>
              <a:t>G = </a:t>
            </a:r>
            <a:r>
              <a:rPr sz="2000" spc="10" dirty="0">
                <a:latin typeface="Calibri"/>
                <a:cs typeface="Calibri"/>
              </a:rPr>
              <a:t>(N, </a:t>
            </a:r>
            <a:r>
              <a:rPr sz="2000" spc="15" dirty="0">
                <a:latin typeface="Calibri"/>
                <a:cs typeface="Calibri"/>
              </a:rPr>
              <a:t>A), </a:t>
            </a:r>
            <a:r>
              <a:rPr sz="2000" dirty="0">
                <a:latin typeface="Calibri"/>
                <a:cs typeface="Calibri"/>
              </a:rPr>
              <a:t>where N = </a:t>
            </a:r>
            <a:r>
              <a:rPr sz="2000" spc="-10" dirty="0">
                <a:latin typeface="Calibri"/>
                <a:cs typeface="Calibri"/>
              </a:rPr>
              <a:t>{0, 1,…., </a:t>
            </a:r>
            <a:r>
              <a:rPr sz="2000" spc="30" dirty="0">
                <a:latin typeface="Calibri"/>
                <a:cs typeface="Calibri"/>
              </a:rPr>
              <a:t>n</a:t>
            </a:r>
            <a:r>
              <a:rPr lang="en-GB" sz="2000" spc="30" dirty="0">
                <a:latin typeface="Calibri"/>
                <a:cs typeface="Calibri"/>
              </a:rPr>
              <a:t>} </a:t>
            </a:r>
            <a:r>
              <a:rPr lang="en-GB"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represents nodes comprising the depot (node </a:t>
            </a:r>
            <a:r>
              <a:rPr sz="2000" spc="-10" dirty="0">
                <a:latin typeface="Calibri"/>
                <a:cs typeface="Calibri"/>
              </a:rPr>
              <a:t>0) and </a:t>
            </a:r>
            <a:r>
              <a:rPr lang="en-IN" sz="2000" spc="-15" dirty="0">
                <a:latin typeface="Calibri"/>
                <a:cs typeface="Calibri"/>
              </a:rPr>
              <a:t>‘n’ sensor nodes</a:t>
            </a:r>
            <a:r>
              <a:rPr lang="en-US"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A=N*N</a:t>
            </a:r>
            <a:r>
              <a:rPr lang="en-GB" sz="2000" spc="5" dirty="0">
                <a:latin typeface="Calibri"/>
                <a:cs typeface="Calibri"/>
              </a:rPr>
              <a:t> </a:t>
            </a:r>
            <a:r>
              <a:rPr sz="2000" spc="-5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is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10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of edges </a:t>
            </a:r>
            <a:r>
              <a:rPr sz="2000" spc="5" dirty="0">
                <a:latin typeface="Calibri"/>
                <a:cs typeface="Calibri"/>
              </a:rPr>
              <a:t>connecting </a:t>
            </a:r>
            <a:r>
              <a:rPr sz="2000" spc="10" dirty="0">
                <a:latin typeface="Calibri"/>
                <a:cs typeface="Calibri"/>
              </a:rPr>
              <a:t>these nodes, </a:t>
            </a:r>
            <a:r>
              <a:rPr sz="2000" dirty="0">
                <a:latin typeface="Calibri"/>
                <a:cs typeface="Calibri"/>
              </a:rPr>
              <a:t>a solution </a:t>
            </a:r>
            <a:r>
              <a:rPr sz="2000" spc="5" dirty="0">
                <a:latin typeface="Calibri"/>
                <a:cs typeface="Calibri"/>
              </a:rPr>
              <a:t>to the </a:t>
            </a:r>
            <a:r>
              <a:rPr sz="2000" spc="-45" dirty="0">
                <a:latin typeface="Calibri"/>
                <a:cs typeface="Calibri"/>
              </a:rPr>
              <a:t>Travelling </a:t>
            </a:r>
            <a:r>
              <a:rPr sz="2000" dirty="0">
                <a:latin typeface="Calibri"/>
                <a:cs typeface="Calibri"/>
              </a:rPr>
              <a:t>Salesman</a:t>
            </a:r>
            <a:r>
              <a:rPr lang="en-GB" sz="2000" dirty="0">
                <a:latin typeface="Calibri"/>
                <a:cs typeface="Calibri"/>
              </a:rPr>
              <a:t> 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Problem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with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Time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Windows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(TSPTW)</a:t>
            </a:r>
            <a:r>
              <a:rPr sz="2000" spc="-1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entails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tour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encompasses</a:t>
            </a:r>
            <a:r>
              <a:rPr sz="2000" spc="-20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visiting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node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precisely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once,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commencing</a:t>
            </a:r>
            <a:r>
              <a:rPr sz="2000" spc="-1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concluding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depot.</a:t>
            </a:r>
            <a:r>
              <a:rPr lang="en-GB" sz="2000" spc="-100" dirty="0">
                <a:latin typeface="Calibri"/>
                <a:cs typeface="Calibri"/>
              </a:rPr>
              <a:t> </a:t>
            </a:r>
            <a:endParaRPr lang="en-IN" sz="2000" spc="-100" dirty="0">
              <a:latin typeface="Calibri"/>
              <a:cs typeface="Calibri"/>
            </a:endParaRPr>
          </a:p>
          <a:p>
            <a:pPr marL="380365" indent="-342900" algn="just">
              <a:spcBef>
                <a:spcPts val="125"/>
              </a:spcBef>
              <a:buFont typeface="Arial" panose="020B0604020202020204" pitchFamily="34" charset="0"/>
              <a:buChar char="•"/>
              <a:tabLst>
                <a:tab pos="353060" algn="l"/>
              </a:tabLst>
            </a:pPr>
            <a:r>
              <a:rPr sz="2000" spc="15" dirty="0">
                <a:latin typeface="Calibri"/>
                <a:cs typeface="Calibri"/>
              </a:rPr>
              <a:t>Thus,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tour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be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denoted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as	</a:t>
            </a:r>
            <a:r>
              <a:rPr sz="2000" dirty="0">
                <a:latin typeface="Calibri"/>
                <a:cs typeface="Calibri"/>
              </a:rPr>
              <a:t>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(</a:t>
            </a:r>
            <a:r>
              <a:rPr lang="en-GB" sz="2000" spc="5" dirty="0">
                <a:latin typeface="Calibri"/>
                <a:cs typeface="Calibri"/>
              </a:rPr>
              <a:t>p</a:t>
            </a:r>
            <a:r>
              <a:rPr lang="en-GB" sz="2000" spc="5" baseline="-25000" dirty="0">
                <a:latin typeface="Calibri"/>
                <a:cs typeface="Calibri"/>
              </a:rPr>
              <a:t>0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0,</a:t>
            </a:r>
            <a:r>
              <a:rPr lang="en-GB" sz="2000" spc="-20" dirty="0">
                <a:latin typeface="Calibri"/>
                <a:cs typeface="Calibri"/>
              </a:rPr>
              <a:t> p</a:t>
            </a:r>
            <a:r>
              <a:rPr lang="en-GB" sz="2000" spc="-20" baseline="-25000" dirty="0">
                <a:latin typeface="Calibri"/>
                <a:cs typeface="Calibri"/>
              </a:rPr>
              <a:t>1</a:t>
            </a:r>
            <a:r>
              <a:rPr sz="2000" spc="-5" dirty="0">
                <a:latin typeface="Calibri"/>
                <a:cs typeface="Calibri"/>
              </a:rPr>
              <a:t>,……,</a:t>
            </a:r>
            <a:r>
              <a:rPr sz="2000" spc="100" dirty="0">
                <a:latin typeface="Calibri"/>
                <a:cs typeface="Calibri"/>
              </a:rPr>
              <a:t> </a:t>
            </a:r>
            <a:r>
              <a:rPr lang="en-GB" sz="2000" spc="5" dirty="0" err="1">
                <a:latin typeface="Calibri"/>
                <a:cs typeface="Calibri"/>
              </a:rPr>
              <a:t>p</a:t>
            </a:r>
            <a:r>
              <a:rPr lang="en-GB" sz="2000" spc="5" baseline="-25000" dirty="0" err="1">
                <a:latin typeface="Calibri"/>
                <a:cs typeface="Calibri"/>
              </a:rPr>
              <a:t>n</a:t>
            </a:r>
            <a:r>
              <a:rPr sz="2000" spc="5" dirty="0">
                <a:latin typeface="Calibri"/>
                <a:cs typeface="Calibri"/>
              </a:rPr>
              <a:t>,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lang="en-GB" sz="2000" dirty="0">
                <a:latin typeface="Calibri"/>
                <a:cs typeface="Calibri"/>
              </a:rPr>
              <a:t>p</a:t>
            </a:r>
            <a:r>
              <a:rPr lang="en-GB" sz="2000" baseline="-25000" dirty="0">
                <a:latin typeface="Calibri"/>
                <a:cs typeface="Calibri"/>
              </a:rPr>
              <a:t>n+1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0),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spc="10" dirty="0">
                <a:latin typeface="Calibri"/>
                <a:cs typeface="Calibri"/>
              </a:rPr>
              <a:t>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15" dirty="0">
                <a:latin typeface="Calibri"/>
                <a:cs typeface="Calibri"/>
              </a:rPr>
              <a:t>subsequence</a:t>
            </a:r>
            <a:r>
              <a:rPr lang="en-IN"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(</a:t>
            </a:r>
            <a:r>
              <a:rPr lang="en-GB" sz="2000" dirty="0">
                <a:latin typeface="Calibri"/>
                <a:cs typeface="Calibri"/>
              </a:rPr>
              <a:t>p</a:t>
            </a:r>
            <a:r>
              <a:rPr lang="en-GB" sz="2000" baseline="-25000" dirty="0">
                <a:latin typeface="Calibri"/>
                <a:cs typeface="Calibri"/>
              </a:rPr>
              <a:t>1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lang="en-IN" sz="2000" dirty="0">
                <a:latin typeface="Calibri"/>
                <a:cs typeface="Calibri"/>
              </a:rPr>
              <a:t> p</a:t>
            </a:r>
            <a:r>
              <a:rPr lang="en-IN" sz="2000" baseline="-25000" dirty="0">
                <a:latin typeface="Calibri"/>
                <a:cs typeface="Calibri"/>
              </a:rPr>
              <a:t>2</a:t>
            </a:r>
            <a:r>
              <a:rPr sz="2000" dirty="0">
                <a:latin typeface="Calibri"/>
                <a:cs typeface="Calibri"/>
              </a:rPr>
              <a:t>,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……,</a:t>
            </a:r>
            <a:r>
              <a:rPr lang="en-IN" sz="2000" dirty="0">
                <a:latin typeface="Calibri"/>
                <a:cs typeface="Calibri"/>
              </a:rPr>
              <a:t> </a:t>
            </a:r>
            <a:r>
              <a:rPr lang="en-IN" sz="2000" dirty="0" err="1">
                <a:latin typeface="Calibri"/>
                <a:cs typeface="Calibri"/>
              </a:rPr>
              <a:t>p</a:t>
            </a:r>
            <a:r>
              <a:rPr lang="en-IN" sz="2000" baseline="-25000" dirty="0" err="1">
                <a:latin typeface="Calibri"/>
                <a:cs typeface="Calibri"/>
              </a:rPr>
              <a:t>n</a:t>
            </a:r>
            <a:r>
              <a:rPr sz="2000" dirty="0">
                <a:latin typeface="Calibri"/>
                <a:cs typeface="Calibri"/>
              </a:rPr>
              <a:t>)constitutes</a:t>
            </a:r>
            <a:r>
              <a:rPr sz="2000" spc="-20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permutation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nodes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	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lang="en-GB" sz="2000" spc="-15" dirty="0">
                <a:latin typeface="Calibri"/>
                <a:cs typeface="Calibri"/>
              </a:rPr>
              <a:t>,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</a:t>
            </a:r>
            <a:r>
              <a:rPr lang="en-GB" sz="2000" spc="-25" dirty="0">
                <a:latin typeface="Calibri"/>
                <a:cs typeface="Calibri"/>
              </a:rPr>
              <a:t> </a:t>
            </a:r>
            <a:r>
              <a:rPr lang="en-GB" sz="2000" spc="5" dirty="0">
                <a:latin typeface="Calibri"/>
                <a:cs typeface="Calibri"/>
              </a:rPr>
              <a:t>p</a:t>
            </a:r>
            <a:r>
              <a:rPr lang="en-GB" sz="2000" spc="5" baseline="-25000" dirty="0">
                <a:latin typeface="Calibri"/>
                <a:cs typeface="Calibri"/>
              </a:rPr>
              <a:t>k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represents</a:t>
            </a:r>
            <a:r>
              <a:rPr lang="en-IN" sz="2000" spc="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5" dirty="0">
                <a:latin typeface="Calibri"/>
                <a:cs typeface="Calibri"/>
              </a:rPr>
              <a:t>index </a:t>
            </a:r>
            <a:r>
              <a:rPr sz="2000" dirty="0">
                <a:latin typeface="Calibri"/>
                <a:cs typeface="Calibri"/>
              </a:rPr>
              <a:t>of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15" dirty="0">
                <a:latin typeface="Calibri"/>
                <a:cs typeface="Calibri"/>
              </a:rPr>
              <a:t>customer </a:t>
            </a:r>
            <a:r>
              <a:rPr sz="2000" spc="-15" dirty="0">
                <a:latin typeface="Calibri"/>
                <a:cs typeface="Calibri"/>
              </a:rPr>
              <a:t>at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10" dirty="0">
                <a:latin typeface="Calibri"/>
                <a:cs typeface="Calibri"/>
              </a:rPr>
              <a:t>kth </a:t>
            </a:r>
            <a:r>
              <a:rPr sz="2000" dirty="0">
                <a:latin typeface="Calibri"/>
                <a:cs typeface="Calibri"/>
              </a:rPr>
              <a:t>position of </a:t>
            </a:r>
            <a:r>
              <a:rPr sz="2000" spc="5" dirty="0">
                <a:latin typeface="Calibri"/>
                <a:cs typeface="Calibri"/>
              </a:rPr>
              <a:t>the </a:t>
            </a:r>
            <a:r>
              <a:rPr sz="2000" spc="-45" dirty="0">
                <a:latin typeface="Calibri"/>
                <a:cs typeface="Calibri"/>
              </a:rPr>
              <a:t>tour. </a:t>
            </a:r>
            <a:r>
              <a:rPr sz="2000" dirty="0">
                <a:latin typeface="Calibri"/>
                <a:cs typeface="Calibri"/>
              </a:rPr>
              <a:t>Including </a:t>
            </a:r>
            <a:r>
              <a:rPr lang="en-GB" sz="2000" spc="5" dirty="0">
                <a:latin typeface="Calibri"/>
                <a:cs typeface="Calibri"/>
              </a:rPr>
              <a:t>p</a:t>
            </a:r>
            <a:r>
              <a:rPr lang="en-GB" sz="2000" spc="5" baseline="-25000" dirty="0">
                <a:latin typeface="Calibri"/>
                <a:cs typeface="Calibri"/>
              </a:rPr>
              <a:t>0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 0 </a:t>
            </a:r>
            <a:r>
              <a:rPr sz="2000" spc="-10" dirty="0">
                <a:latin typeface="Calibri"/>
                <a:cs typeface="Calibri"/>
              </a:rPr>
              <a:t>and</a:t>
            </a:r>
            <a:r>
              <a:rPr lang="en-IN" sz="2000" spc="-10" dirty="0">
                <a:latin typeface="Calibri"/>
                <a:cs typeface="Calibri"/>
              </a:rPr>
              <a:t> </a:t>
            </a:r>
            <a:r>
              <a:rPr lang="en-IN" sz="2000" spc="-5" dirty="0">
                <a:latin typeface="Calibri"/>
                <a:cs typeface="Calibri"/>
              </a:rPr>
              <a:t>p</a:t>
            </a:r>
            <a:r>
              <a:rPr lang="en-IN" sz="2000" spc="-5" baseline="-25000" dirty="0">
                <a:latin typeface="Calibri"/>
                <a:cs typeface="Calibri"/>
              </a:rPr>
              <a:t>n+1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ensures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each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tour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initiates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and </a:t>
            </a:r>
            <a:r>
              <a:rPr sz="2000" dirty="0">
                <a:latin typeface="Calibri"/>
                <a:cs typeface="Calibri"/>
              </a:rPr>
              <a:t>terminates</a:t>
            </a:r>
            <a:r>
              <a:rPr sz="2000" spc="-1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at</a:t>
            </a:r>
            <a:r>
              <a:rPr sz="2000" spc="5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5" dirty="0">
                <a:latin typeface="Calibri"/>
                <a:cs typeface="Calibri"/>
              </a:rPr>
              <a:t>depot.</a:t>
            </a:r>
            <a:endParaRPr sz="2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570870" y="564423"/>
                <a:ext cx="10237060" cy="1504130"/>
              </a:xfrm>
              <a:prstGeom prst="rect">
                <a:avLst/>
              </a:prstGeom>
            </p:spPr>
            <p:txBody>
              <a:bodyPr vert="horz" wrap="square" lIns="0" tIns="51435" rIns="0" bIns="0" rtlCol="0">
                <a:spAutoFit/>
              </a:bodyPr>
              <a:lstStyle/>
              <a:p>
                <a:pPr marL="12065" marR="5080">
                  <a:lnSpc>
                    <a:spcPct val="91500"/>
                  </a:lnSpc>
                  <a:spcBef>
                    <a:spcPts val="405"/>
                  </a:spcBef>
                  <a:tabLst>
                    <a:tab pos="241935" algn="l"/>
                  </a:tabLst>
                </a:pPr>
                <a:r>
                  <a:rPr lang="en-IN" sz="2750" b="1" spc="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2.ENERGY MODEL: </a:t>
                </a:r>
                <a:r>
                  <a:rPr lang="en-IN" sz="2000" spc="10">
                    <a:latin typeface="Calibri"/>
                    <a:cs typeface="Calibri"/>
                  </a:rPr>
                  <a:t>The </a:t>
                </a:r>
                <a:r>
                  <a:rPr lang="en-IN" sz="2000" spc="-10">
                    <a:latin typeface="Calibri"/>
                    <a:cs typeface="Calibri"/>
                  </a:rPr>
                  <a:t>primary </a:t>
                </a:r>
                <a:r>
                  <a:rPr lang="en-IN" sz="2000">
                    <a:latin typeface="Calibri"/>
                    <a:cs typeface="Calibri"/>
                  </a:rPr>
                  <a:t>energy </a:t>
                </a:r>
                <a:r>
                  <a:rPr lang="en-IN" sz="2000" spc="10">
                    <a:latin typeface="Calibri"/>
                    <a:cs typeface="Calibri"/>
                  </a:rPr>
                  <a:t>consumption </a:t>
                </a:r>
                <a:r>
                  <a:rPr lang="en-IN" sz="2000">
                    <a:latin typeface="Calibri"/>
                    <a:cs typeface="Calibri"/>
                  </a:rPr>
                  <a:t>of </a:t>
                </a:r>
                <a:r>
                  <a:rPr lang="en-IN" sz="2000" spc="5">
                    <a:latin typeface="Calibri"/>
                    <a:cs typeface="Calibri"/>
                  </a:rPr>
                  <a:t>the </a:t>
                </a:r>
                <a:r>
                  <a:rPr lang="en-IN" sz="2000" spc="-15">
                    <a:latin typeface="Calibri"/>
                    <a:cs typeface="Calibri"/>
                  </a:rPr>
                  <a:t>MS </a:t>
                </a:r>
                <a:r>
                  <a:rPr lang="en-IN" sz="2000" spc="-5">
                    <a:latin typeface="Calibri"/>
                    <a:cs typeface="Calibri"/>
                  </a:rPr>
                  <a:t>occurs during </a:t>
                </a:r>
                <a:r>
                  <a:rPr lang="en-IN" sz="2000" spc="-530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its </a:t>
                </a:r>
                <a:r>
                  <a:rPr lang="en-IN" sz="2000" spc="-25">
                    <a:latin typeface="Calibri"/>
                    <a:cs typeface="Calibri"/>
                  </a:rPr>
                  <a:t>trajectory. </a:t>
                </a:r>
                <a:r>
                  <a:rPr lang="en-IN" sz="2000" spc="10">
                    <a:latin typeface="Calibri"/>
                    <a:cs typeface="Calibri"/>
                  </a:rPr>
                  <a:t>Assuming </a:t>
                </a:r>
                <a:r>
                  <a:rPr lang="en-IN" sz="2000" spc="5">
                    <a:latin typeface="Calibri"/>
                    <a:cs typeface="Calibri"/>
                  </a:rPr>
                  <a:t>the </a:t>
                </a:r>
                <a:r>
                  <a:rPr lang="en-IN" sz="2000" spc="-15">
                    <a:latin typeface="Calibri"/>
                    <a:cs typeface="Calibri"/>
                  </a:rPr>
                  <a:t>MS </a:t>
                </a:r>
                <a:r>
                  <a:rPr lang="en-IN" sz="2000" spc="-10">
                    <a:latin typeface="Calibri"/>
                    <a:cs typeface="Calibri"/>
                  </a:rPr>
                  <a:t>maintains </a:t>
                </a:r>
                <a:r>
                  <a:rPr lang="en-IN" sz="2000">
                    <a:latin typeface="Calibri"/>
                    <a:cs typeface="Calibri"/>
                  </a:rPr>
                  <a:t>a </a:t>
                </a:r>
                <a:r>
                  <a:rPr lang="en-IN" sz="2000" spc="5">
                    <a:latin typeface="Calibri"/>
                    <a:cs typeface="Calibri"/>
                  </a:rPr>
                  <a:t>constant speed </a:t>
                </a:r>
                <a:r>
                  <a:rPr lang="en-IN" sz="2000" spc="-15">
                    <a:latin typeface="Calibri"/>
                    <a:cs typeface="Calibri"/>
                  </a:rPr>
                  <a:t>in </a:t>
                </a:r>
                <a:r>
                  <a:rPr lang="en-IN" sz="2000">
                    <a:latin typeface="Calibri"/>
                    <a:cs typeface="Calibri"/>
                  </a:rPr>
                  <a:t>a </a:t>
                </a:r>
                <a:r>
                  <a:rPr lang="en-IN" sz="2000" spc="-10">
                    <a:latin typeface="Calibri"/>
                    <a:cs typeface="Calibri"/>
                  </a:rPr>
                  <a:t>calm </a:t>
                </a:r>
                <a:r>
                  <a:rPr lang="en-IN" sz="2000" spc="-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environment,</a:t>
                </a:r>
                <a:r>
                  <a:rPr lang="en-IN" sz="2000" spc="-20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its</a:t>
                </a:r>
                <a:r>
                  <a:rPr lang="en-IN" sz="2000" spc="15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total</a:t>
                </a:r>
                <a:r>
                  <a:rPr lang="en-IN" sz="2000" spc="-120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energy</a:t>
                </a:r>
                <a:r>
                  <a:rPr lang="en-IN" sz="2000" spc="10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expenditure</a:t>
                </a:r>
                <a:r>
                  <a:rPr lang="en-IN" sz="2000" spc="-16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is</a:t>
                </a:r>
                <a:r>
                  <a:rPr lang="en-IN" sz="2000" spc="20">
                    <a:latin typeface="Calibri"/>
                    <a:cs typeface="Calibri"/>
                  </a:rPr>
                  <a:t> </a:t>
                </a:r>
                <a:r>
                  <a:rPr lang="en-IN" sz="2000" spc="10">
                    <a:latin typeface="Calibri"/>
                    <a:cs typeface="Calibri"/>
                  </a:rPr>
                  <a:t>computed</a:t>
                </a:r>
                <a:r>
                  <a:rPr lang="en-IN" sz="2000" spc="-15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as</a:t>
                </a:r>
              </a:p>
              <a:p>
                <a:pPr marL="12065" marR="5080">
                  <a:lnSpc>
                    <a:spcPct val="91500"/>
                  </a:lnSpc>
                  <a:spcBef>
                    <a:spcPts val="405"/>
                  </a:spcBef>
                  <a:tabLst>
                    <a:tab pos="241935" algn="l"/>
                  </a:tabLst>
                </a:pPr>
                <a:r>
                  <a:rPr lang="en-IN" sz="2000" spc="-15">
                    <a:latin typeface="Calibri"/>
                    <a:cs typeface="Calibri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ar-AE" sz="20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ar-AE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20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                                                      </m:t>
                        </m:r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p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</m:t>
                        </m:r>
                      </m:sup>
                    </m:sSup>
                    <m:r>
                      <a:rPr lang="ar-A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l-G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Ψ</m:t>
                    </m:r>
                    <m:r>
                      <a:rPr lang="el-G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l-GR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l-GR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))=</m:t>
                    </m:r>
                    <m:d>
                      <m:d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ar-A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ar-AE" sz="20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sub>
                        </m:sSub>
                      </m:e>
                    </m:d>
                    <m:r>
                      <a:rPr lang="ar-A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b>
                      <m:sSub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IN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max</m:t>
                        </m:r>
                      </m:sub>
                    </m:sSub>
                    <m:r>
                      <a:rPr lang="ar-AE" sz="20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ar-AE" sz="20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num>
                      <m:den>
                        <m:r>
                          <a:rPr lang="ar-AE" sz="20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𝜂</m:t>
                        </m:r>
                      </m:den>
                    </m:f>
                  </m:oMath>
                </a14:m>
                <a:r>
                  <a:rPr lang="en-IN" sz="2000" spc="-15">
                    <a:latin typeface="Calibri"/>
                    <a:cs typeface="Calibri"/>
                  </a:rPr>
                  <a:t>                              (1)</a:t>
                </a: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870" y="564423"/>
                <a:ext cx="10237060" cy="1504130"/>
              </a:xfrm>
              <a:prstGeom prst="rect">
                <a:avLst/>
              </a:prstGeom>
              <a:blipFill>
                <a:blip r:embed="rId2"/>
                <a:stretch>
                  <a:fillRect l="-1965" t="-5691" r="-1310" b="-36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15834" y="2494982"/>
                <a:ext cx="10302875" cy="2086469"/>
              </a:xfrm>
              <a:prstGeom prst="rect">
                <a:avLst/>
              </a:prstGeom>
            </p:spPr>
            <p:txBody>
              <a:bodyPr vert="horz" wrap="square" lIns="0" tIns="49530" rIns="0" bIns="0" rtlCol="0">
                <a:spAutoFit/>
              </a:bodyPr>
              <a:lstStyle/>
              <a:p>
                <a:pPr marL="266700" marR="30480" indent="-229235">
                  <a:lnSpc>
                    <a:spcPct val="90000"/>
                  </a:lnSpc>
                  <a:spcBef>
                    <a:spcPts val="390"/>
                  </a:spcBef>
                  <a:buFont typeface="Arial MT"/>
                  <a:buChar char="•"/>
                  <a:tabLst>
                    <a:tab pos="267335" algn="l"/>
                  </a:tabLst>
                </a:pPr>
                <a:r>
                  <a:rPr lang="en-IN" sz="2000">
                    <a:latin typeface="Calibri"/>
                    <a:cs typeface="Calibri"/>
                  </a:rPr>
                  <a:t>where</a:t>
                </a:r>
                <a:r>
                  <a:rPr lang="en-IN" sz="2000" spc="-15">
                    <a:latin typeface="Calibri"/>
                    <a:cs typeface="Calibri"/>
                  </a:rPr>
                  <a:t> </a:t>
                </a:r>
                <a:r>
                  <a:rPr lang="en-IN" sz="2000" spc="15">
                    <a:latin typeface="Calibri"/>
                    <a:cs typeface="Calibri"/>
                  </a:rPr>
                  <a:t>F</a:t>
                </a:r>
                <a:r>
                  <a:rPr lang="en-IN" sz="2000" spc="22" baseline="-19713">
                    <a:latin typeface="Calibri"/>
                    <a:cs typeface="Calibri"/>
                  </a:rPr>
                  <a:t>f</a:t>
                </a:r>
                <a:r>
                  <a:rPr lang="en-IN" sz="2000" spc="217" baseline="-19713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=</a:t>
                </a:r>
                <a:r>
                  <a:rPr lang="en-IN" sz="2000" spc="-10">
                    <a:latin typeface="Calibri"/>
                    <a:cs typeface="Calibri"/>
                  </a:rPr>
                  <a:t> </a:t>
                </a:r>
                <a:r>
                  <a:rPr lang="en-IN" sz="2000" spc="10">
                    <a:latin typeface="Calibri"/>
                    <a:cs typeface="Calibri"/>
                  </a:rPr>
                  <a:t>mg</a:t>
                </a:r>
                <a:r>
                  <a:rPr lang="en-IN" sz="2000" spc="-25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·</a:t>
                </a:r>
                <a:r>
                  <a:rPr lang="en-IN" sz="2000" spc="-30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f </a:t>
                </a:r>
                <a:r>
                  <a:rPr lang="en-IN" sz="2000" spc="-15">
                    <a:latin typeface="Calibri"/>
                    <a:cs typeface="Calibri"/>
                  </a:rPr>
                  <a:t>is</a:t>
                </a:r>
                <a:r>
                  <a:rPr lang="en-IN" sz="2000" spc="15">
                    <a:latin typeface="Calibri"/>
                    <a:cs typeface="Calibri"/>
                  </a:rPr>
                  <a:t> </a:t>
                </a:r>
                <a:r>
                  <a:rPr lang="en-IN" sz="2000" spc="5">
                    <a:latin typeface="Calibri"/>
                    <a:cs typeface="Calibri"/>
                  </a:rPr>
                  <a:t>the</a:t>
                </a:r>
                <a:r>
                  <a:rPr lang="en-IN" sz="2000" spc="-10">
                    <a:latin typeface="Calibri"/>
                    <a:cs typeface="Calibri"/>
                  </a:rPr>
                  <a:t> </a:t>
                </a:r>
                <a:r>
                  <a:rPr lang="en-IN" sz="2000" spc="-25">
                    <a:latin typeface="Calibri"/>
                    <a:cs typeface="Calibri"/>
                  </a:rPr>
                  <a:t>rolling</a:t>
                </a:r>
                <a:r>
                  <a:rPr lang="en-IN" sz="2000" spc="45">
                    <a:latin typeface="Calibri"/>
                    <a:cs typeface="Calibri"/>
                  </a:rPr>
                  <a:t> </a:t>
                </a:r>
                <a:r>
                  <a:rPr lang="en-IN" sz="2000" spc="5">
                    <a:latin typeface="Calibri"/>
                    <a:cs typeface="Calibri"/>
                  </a:rPr>
                  <a:t>resistance</a:t>
                </a:r>
                <a:r>
                  <a:rPr lang="en-IN" sz="2000" spc="-165">
                    <a:latin typeface="Calibri"/>
                    <a:cs typeface="Calibri"/>
                  </a:rPr>
                  <a:t> </a:t>
                </a:r>
                <a:r>
                  <a:rPr lang="en-IN" sz="2000" spc="-10">
                    <a:latin typeface="Calibri"/>
                    <a:cs typeface="Calibri"/>
                  </a:rPr>
                  <a:t>and</a:t>
                </a:r>
                <a:r>
                  <a:rPr lang="en-IN" sz="2000" spc="45">
                    <a:latin typeface="Calibri"/>
                    <a:cs typeface="Calibri"/>
                  </a:rPr>
                  <a:t> </a:t>
                </a:r>
                <a:r>
                  <a:rPr lang="en-IN" sz="2000" spc="20">
                    <a:latin typeface="Calibri"/>
                    <a:cs typeface="Calibri"/>
                  </a:rPr>
                  <a:t>F</a:t>
                </a:r>
                <a:r>
                  <a:rPr lang="en-IN" sz="2000" spc="30" baseline="-19713">
                    <a:latin typeface="Calibri"/>
                    <a:cs typeface="Calibri"/>
                  </a:rPr>
                  <a:t>w</a:t>
                </a:r>
                <a:r>
                  <a:rPr lang="en-IN" sz="2000" spc="254" baseline="-19713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=</a:t>
                </a:r>
                <a:r>
                  <a:rPr lang="en-IN" sz="2000" spc="-10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(1/2)CD</a:t>
                </a:r>
                <a:r>
                  <a:rPr lang="en-IN" sz="2000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A</a:t>
                </a:r>
                <a:r>
                  <a:rPr lang="el-GR" sz="2000" spc="-5">
                    <a:latin typeface="Calibri"/>
                    <a:cs typeface="Calibri"/>
                  </a:rPr>
                  <a:t>ρ</a:t>
                </a:r>
                <a:r>
                  <a:rPr lang="en-IN" sz="2000" spc="-5">
                    <a:latin typeface="Calibri"/>
                    <a:cs typeface="Calibri"/>
                  </a:rPr>
                  <a:t>V^2</a:t>
                </a:r>
                <a:r>
                  <a:rPr lang="en-IN" sz="2000" spc="4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is</a:t>
                </a:r>
                <a:r>
                  <a:rPr lang="en-IN" sz="2000" spc="20">
                    <a:latin typeface="Calibri"/>
                    <a:cs typeface="Calibri"/>
                  </a:rPr>
                  <a:t> </a:t>
                </a:r>
                <a:r>
                  <a:rPr lang="en-IN" sz="2000" spc="5">
                    <a:latin typeface="Calibri"/>
                    <a:cs typeface="Calibri"/>
                  </a:rPr>
                  <a:t>the</a:t>
                </a:r>
                <a:r>
                  <a:rPr lang="en-IN" sz="2000" spc="-85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windward </a:t>
                </a:r>
                <a:r>
                  <a:rPr lang="en-IN" sz="2000" spc="-525">
                    <a:latin typeface="Calibri"/>
                    <a:cs typeface="Calibri"/>
                  </a:rPr>
                  <a:t> </a:t>
                </a:r>
                <a:r>
                  <a:rPr lang="en-IN" sz="2000" spc="5">
                    <a:latin typeface="Calibri"/>
                    <a:cs typeface="Calibri"/>
                  </a:rPr>
                  <a:t>resistance. </a:t>
                </a:r>
                <a:r>
                  <a:rPr lang="en-IN" sz="2000" spc="15">
                    <a:latin typeface="Calibri"/>
                    <a:cs typeface="Calibri"/>
                  </a:rPr>
                  <a:t>mg </a:t>
                </a:r>
                <a:r>
                  <a:rPr lang="en-IN" sz="2000" spc="-15">
                    <a:latin typeface="Calibri"/>
                    <a:cs typeface="Calibri"/>
                  </a:rPr>
                  <a:t>is </a:t>
                </a:r>
                <a:r>
                  <a:rPr lang="en-IN" sz="2000" spc="5">
                    <a:latin typeface="Calibri"/>
                    <a:cs typeface="Calibri"/>
                  </a:rPr>
                  <a:t>the </a:t>
                </a:r>
                <a:r>
                  <a:rPr lang="en-IN" sz="2000" spc="-40">
                    <a:latin typeface="Calibri"/>
                    <a:cs typeface="Calibri"/>
                  </a:rPr>
                  <a:t>gravity </a:t>
                </a:r>
                <a:r>
                  <a:rPr lang="en-IN" sz="2000">
                    <a:latin typeface="Calibri"/>
                    <a:cs typeface="Calibri"/>
                  </a:rPr>
                  <a:t>of </a:t>
                </a:r>
                <a:r>
                  <a:rPr lang="en-IN" sz="2000" spc="5">
                    <a:latin typeface="Calibri"/>
                    <a:cs typeface="Calibri"/>
                  </a:rPr>
                  <a:t>the </a:t>
                </a:r>
                <a:r>
                  <a:rPr lang="en-IN" sz="2000" spc="-5">
                    <a:latin typeface="Calibri"/>
                    <a:cs typeface="Calibri"/>
                  </a:rPr>
                  <a:t>MS, </a:t>
                </a:r>
                <a:r>
                  <a:rPr lang="en-IN" sz="2000" spc="30">
                    <a:latin typeface="Calibri"/>
                    <a:cs typeface="Calibri"/>
                  </a:rPr>
                  <a:t>C</a:t>
                </a:r>
                <a:r>
                  <a:rPr lang="en-IN" sz="2000" spc="44" baseline="-19713">
                    <a:latin typeface="Calibri"/>
                    <a:cs typeface="Calibri"/>
                  </a:rPr>
                  <a:t>D </a:t>
                </a:r>
                <a:r>
                  <a:rPr lang="en-IN" sz="2000" spc="-15">
                    <a:latin typeface="Calibri"/>
                    <a:cs typeface="Calibri"/>
                  </a:rPr>
                  <a:t>is </a:t>
                </a:r>
                <a:r>
                  <a:rPr lang="en-IN" sz="2000" spc="5">
                    <a:latin typeface="Calibri"/>
                    <a:cs typeface="Calibri"/>
                  </a:rPr>
                  <a:t>the </a:t>
                </a:r>
                <a:r>
                  <a:rPr lang="en-IN" sz="2000" spc="-5">
                    <a:latin typeface="Calibri"/>
                    <a:cs typeface="Calibri"/>
                  </a:rPr>
                  <a:t>wind </a:t>
                </a:r>
                <a:r>
                  <a:rPr lang="en-IN" sz="2000" spc="5">
                    <a:latin typeface="Calibri"/>
                    <a:cs typeface="Calibri"/>
                  </a:rPr>
                  <a:t>resistance coefficient, </a:t>
                </a:r>
                <a:r>
                  <a:rPr lang="en-IN" sz="2000">
                    <a:latin typeface="Calibri"/>
                    <a:cs typeface="Calibri"/>
                  </a:rPr>
                  <a:t>A </a:t>
                </a:r>
                <a:r>
                  <a:rPr lang="en-IN" sz="2000" spc="-15">
                    <a:latin typeface="Calibri"/>
                    <a:cs typeface="Calibri"/>
                  </a:rPr>
                  <a:t>is </a:t>
                </a:r>
                <a:r>
                  <a:rPr lang="en-IN" sz="2000" spc="5">
                    <a:latin typeface="Calibri"/>
                    <a:cs typeface="Calibri"/>
                  </a:rPr>
                  <a:t>the</a:t>
                </a:r>
                <a:r>
                  <a:rPr lang="en-IN" sz="2000" spc="-15">
                    <a:latin typeface="Calibri"/>
                    <a:cs typeface="Calibri"/>
                  </a:rPr>
                  <a:t> </a:t>
                </a:r>
                <a:r>
                  <a:rPr lang="en-IN" sz="2000" spc="-5">
                    <a:latin typeface="Calibri"/>
                    <a:cs typeface="Calibri"/>
                  </a:rPr>
                  <a:t>windward</a:t>
                </a:r>
                <a:r>
                  <a:rPr lang="en-IN" sz="2000" spc="-8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area,</a:t>
                </a:r>
                <a:r>
                  <a:rPr lang="en-IN" sz="2000" spc="55">
                    <a:latin typeface="Calibri"/>
                    <a:cs typeface="Calibri"/>
                  </a:rPr>
                  <a:t> </a:t>
                </a:r>
                <a:r>
                  <a:rPr lang="en-IN" sz="2000" spc="-10">
                    <a:latin typeface="Calibri"/>
                    <a:cs typeface="Calibri"/>
                  </a:rPr>
                  <a:t>and </a:t>
                </a:r>
                <a:r>
                  <a:rPr lang="el-GR" sz="2000">
                    <a:latin typeface="Calibri"/>
                    <a:cs typeface="Calibri"/>
                  </a:rPr>
                  <a:t>η</a:t>
                </a:r>
                <a:r>
                  <a:rPr lang="el-GR" sz="2000" spc="-35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is</a:t>
                </a:r>
                <a:r>
                  <a:rPr lang="en-IN" sz="2000" spc="15">
                    <a:latin typeface="Calibri"/>
                    <a:cs typeface="Calibri"/>
                  </a:rPr>
                  <a:t> </a:t>
                </a:r>
                <a:r>
                  <a:rPr lang="en-IN" sz="2000" spc="5">
                    <a:latin typeface="Calibri"/>
                    <a:cs typeface="Calibri"/>
                  </a:rPr>
                  <a:t>the</a:t>
                </a:r>
                <a:r>
                  <a:rPr lang="en-IN" sz="2000" spc="-15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mechanical</a:t>
                </a:r>
                <a:r>
                  <a:rPr lang="en-IN" sz="2000" spc="-120">
                    <a:latin typeface="Calibri"/>
                    <a:cs typeface="Calibri"/>
                  </a:rPr>
                  <a:t> </a:t>
                </a:r>
                <a:r>
                  <a:rPr lang="en-IN" sz="2000" spc="-15">
                    <a:latin typeface="Calibri"/>
                    <a:cs typeface="Calibri"/>
                  </a:rPr>
                  <a:t>efficiency.</a:t>
                </a:r>
                <a:endParaRPr lang="en-IN" sz="2000">
                  <a:latin typeface="Calibri"/>
                  <a:cs typeface="Calibri"/>
                </a:endParaRPr>
              </a:p>
              <a:p>
                <a:pPr marL="37465">
                  <a:lnSpc>
                    <a:spcPts val="3175"/>
                  </a:lnSpc>
                  <a:spcBef>
                    <a:spcPts val="675"/>
                  </a:spcBef>
                  <a:tabLst>
                    <a:tab pos="267335" algn="l"/>
                    <a:tab pos="4295140" algn="l"/>
                  </a:tabLst>
                </a:pPr>
                <a:r>
                  <a:rPr lang="en-IN" sz="2750" b="1" spc="25">
                    <a:latin typeface="Calibri"/>
                    <a:cs typeface="Calibri"/>
                  </a:rPr>
                  <a:t>3</a:t>
                </a:r>
                <a:r>
                  <a:rPr lang="en-IN" sz="2750" b="1" spc="15">
                    <a:latin typeface="Calibri"/>
                    <a:cs typeface="Calibri"/>
                  </a:rPr>
                  <a:t>. </a:t>
                </a:r>
                <a:r>
                  <a:rPr lang="en-IN" sz="2750" b="1" spc="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E</a:t>
                </a:r>
                <a:r>
                  <a:rPr lang="en-IN" sz="2750" b="1" spc="-2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N</a:t>
                </a:r>
                <a:r>
                  <a:rPr lang="en-IN" sz="2750" b="1" spc="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ER</a:t>
                </a:r>
                <a:r>
                  <a:rPr lang="en-IN" sz="2750" b="1" spc="-2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G</a:t>
                </a:r>
                <a:r>
                  <a:rPr lang="en-IN" sz="2750" b="1" spc="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Y</a:t>
                </a:r>
                <a:r>
                  <a:rPr lang="en-IN" sz="2750" b="1" spc="10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 </a:t>
                </a:r>
                <a:r>
                  <a:rPr lang="en-IN" sz="2750" b="1" spc="-2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T</a:t>
                </a:r>
                <a:r>
                  <a:rPr lang="en-IN" sz="2750" b="1" spc="2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R</a:t>
                </a:r>
                <a:r>
                  <a:rPr lang="en-IN" sz="2750" b="1" spc="-2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A</a:t>
                </a:r>
                <a:r>
                  <a:rPr lang="en-IN" sz="2750" b="1" spc="-1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N</a:t>
                </a:r>
                <a:r>
                  <a:rPr lang="en-IN" sz="2750" b="1" spc="-3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S</a:t>
                </a:r>
                <a:r>
                  <a:rPr lang="en-IN" sz="2750" b="1" spc="-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M</a:t>
                </a:r>
                <a:r>
                  <a:rPr lang="en-IN" sz="2750" b="1" spc="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I</a:t>
                </a:r>
                <a:r>
                  <a:rPr lang="en-IN" sz="2750" b="1" spc="-3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SS</a:t>
                </a:r>
                <a:r>
                  <a:rPr lang="en-IN" sz="2750" b="1" spc="1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IO</a:t>
                </a:r>
                <a:r>
                  <a:rPr lang="en-IN" sz="2750" b="1" spc="-20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N</a:t>
                </a:r>
                <a:r>
                  <a:rPr lang="en-IN" sz="2750" b="1" spc="5">
                    <a:uFill>
                      <a:solidFill>
                        <a:srgbClr val="000000"/>
                      </a:solidFill>
                    </a:uFill>
                    <a:latin typeface="Calibri"/>
                    <a:cs typeface="Calibri"/>
                  </a:rPr>
                  <a:t>: </a:t>
                </a:r>
                <a:r>
                  <a:rPr lang="en-IN" sz="2000" spc="25">
                    <a:latin typeface="Calibri"/>
                    <a:cs typeface="Calibri"/>
                  </a:rPr>
                  <a:t>T</a:t>
                </a:r>
                <a:r>
                  <a:rPr lang="en-IN" sz="2000" spc="10">
                    <a:latin typeface="Calibri"/>
                    <a:cs typeface="Calibri"/>
                  </a:rPr>
                  <a:t>h</a:t>
                </a:r>
                <a:r>
                  <a:rPr lang="en-IN" sz="2000">
                    <a:latin typeface="Calibri"/>
                    <a:cs typeface="Calibri"/>
                  </a:rPr>
                  <a:t>e</a:t>
                </a:r>
                <a:r>
                  <a:rPr lang="en-IN" sz="2000" spc="-15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e</a:t>
                </a:r>
                <a:r>
                  <a:rPr lang="en-IN" sz="2000" spc="15">
                    <a:latin typeface="Calibri"/>
                    <a:cs typeface="Calibri"/>
                  </a:rPr>
                  <a:t>n</a:t>
                </a:r>
                <a:r>
                  <a:rPr lang="en-IN" sz="2000">
                    <a:latin typeface="Calibri"/>
                    <a:cs typeface="Calibri"/>
                  </a:rPr>
                  <a:t>e</a:t>
                </a:r>
                <a:r>
                  <a:rPr lang="en-IN" sz="2000" spc="-10">
                    <a:latin typeface="Calibri"/>
                    <a:cs typeface="Calibri"/>
                  </a:rPr>
                  <a:t>r</a:t>
                </a:r>
                <a:r>
                  <a:rPr lang="en-IN" sz="2000">
                    <a:latin typeface="Calibri"/>
                    <a:cs typeface="Calibri"/>
                  </a:rPr>
                  <a:t>gy</a:t>
                </a:r>
                <a:r>
                  <a:rPr lang="en-IN" sz="2000" spc="-65">
                    <a:latin typeface="Calibri"/>
                    <a:cs typeface="Calibri"/>
                  </a:rPr>
                  <a:t> </a:t>
                </a:r>
                <a:r>
                  <a:rPr lang="en-IN" sz="2000" spc="30">
                    <a:latin typeface="Calibri"/>
                    <a:cs typeface="Calibri"/>
                  </a:rPr>
                  <a:t>c</a:t>
                </a:r>
                <a:r>
                  <a:rPr lang="en-IN" sz="2000" spc="5">
                    <a:latin typeface="Calibri"/>
                    <a:cs typeface="Calibri"/>
                  </a:rPr>
                  <a:t>o</a:t>
                </a:r>
                <a:r>
                  <a:rPr lang="en-IN" sz="2000" spc="10">
                    <a:latin typeface="Calibri"/>
                    <a:cs typeface="Calibri"/>
                  </a:rPr>
                  <a:t>n</a:t>
                </a:r>
                <a:r>
                  <a:rPr lang="en-IN" sz="2000" spc="30">
                    <a:latin typeface="Calibri"/>
                    <a:cs typeface="Calibri"/>
                  </a:rPr>
                  <a:t>s</a:t>
                </a:r>
                <a:r>
                  <a:rPr lang="en-IN" sz="2000" spc="10">
                    <a:latin typeface="Calibri"/>
                    <a:cs typeface="Calibri"/>
                  </a:rPr>
                  <a:t>u</a:t>
                </a:r>
                <a:r>
                  <a:rPr lang="en-IN" sz="2000" spc="25">
                    <a:latin typeface="Calibri"/>
                    <a:cs typeface="Calibri"/>
                  </a:rPr>
                  <a:t>m</a:t>
                </a:r>
                <a:r>
                  <a:rPr lang="en-IN" sz="2000">
                    <a:latin typeface="Calibri"/>
                    <a:cs typeface="Calibri"/>
                  </a:rPr>
                  <a:t>ed</a:t>
                </a:r>
                <a:r>
                  <a:rPr lang="en-IN" sz="2000" spc="-155">
                    <a:latin typeface="Calibri"/>
                    <a:cs typeface="Calibri"/>
                  </a:rPr>
                  <a:t> </a:t>
                </a:r>
                <a:r>
                  <a:rPr lang="en-IN" sz="2000" spc="-30">
                    <a:latin typeface="Calibri"/>
                    <a:cs typeface="Calibri"/>
                  </a:rPr>
                  <a:t>i</a:t>
                </a:r>
                <a:r>
                  <a:rPr lang="en-IN" sz="2000">
                    <a:latin typeface="Calibri"/>
                    <a:cs typeface="Calibri"/>
                  </a:rPr>
                  <a:t>n</a:t>
                </a:r>
                <a:r>
                  <a:rPr lang="en-IN" sz="2000" spc="-10">
                    <a:latin typeface="Calibri"/>
                    <a:cs typeface="Calibri"/>
                  </a:rPr>
                  <a:t> </a:t>
                </a:r>
                <a:r>
                  <a:rPr lang="en-IN" sz="2000" spc="15">
                    <a:latin typeface="Calibri"/>
                    <a:cs typeface="Calibri"/>
                  </a:rPr>
                  <a:t>t</a:t>
                </a:r>
                <a:r>
                  <a:rPr lang="en-IN" sz="2000" spc="-90">
                    <a:latin typeface="Calibri"/>
                    <a:cs typeface="Calibri"/>
                  </a:rPr>
                  <a:t>r</a:t>
                </a:r>
                <a:r>
                  <a:rPr lang="en-IN" sz="2000" spc="-30">
                    <a:latin typeface="Calibri"/>
                    <a:cs typeface="Calibri"/>
                  </a:rPr>
                  <a:t>a</a:t>
                </a:r>
                <a:r>
                  <a:rPr lang="en-IN" sz="2000" spc="10">
                    <a:latin typeface="Calibri"/>
                    <a:cs typeface="Calibri"/>
                  </a:rPr>
                  <a:t>n</a:t>
                </a:r>
                <a:r>
                  <a:rPr lang="en-IN" sz="2000" spc="30">
                    <a:latin typeface="Calibri"/>
                    <a:cs typeface="Calibri"/>
                  </a:rPr>
                  <a:t>s</a:t>
                </a:r>
                <a:r>
                  <a:rPr lang="en-IN" sz="2000" spc="25">
                    <a:latin typeface="Calibri"/>
                    <a:cs typeface="Calibri"/>
                  </a:rPr>
                  <a:t>m</a:t>
                </a:r>
                <a:r>
                  <a:rPr lang="en-IN" sz="2000" spc="-30">
                    <a:latin typeface="Calibri"/>
                    <a:cs typeface="Calibri"/>
                  </a:rPr>
                  <a:t>i</a:t>
                </a:r>
                <a:r>
                  <a:rPr lang="en-IN" sz="2000" spc="30">
                    <a:latin typeface="Calibri"/>
                    <a:cs typeface="Calibri"/>
                  </a:rPr>
                  <a:t>ss</a:t>
                </a:r>
                <a:r>
                  <a:rPr lang="en-IN" sz="2000" spc="-30">
                    <a:latin typeface="Calibri"/>
                    <a:cs typeface="Calibri"/>
                  </a:rPr>
                  <a:t>i</a:t>
                </a:r>
                <a:r>
                  <a:rPr lang="en-IN" sz="2000" spc="5">
                    <a:latin typeface="Calibri"/>
                    <a:cs typeface="Calibri"/>
                  </a:rPr>
                  <a:t>o</a:t>
                </a:r>
                <a:r>
                  <a:rPr lang="en-IN" sz="2000">
                    <a:latin typeface="Calibri"/>
                    <a:cs typeface="Calibri"/>
                  </a:rPr>
                  <a:t>n</a:t>
                </a:r>
                <a:r>
                  <a:rPr lang="en-IN" sz="2000" spc="-85">
                    <a:latin typeface="Calibri"/>
                    <a:cs typeface="Calibri"/>
                  </a:rPr>
                  <a:t> </a:t>
                </a:r>
                <a:r>
                  <a:rPr lang="en-IN" sz="2000" spc="-30">
                    <a:latin typeface="Calibri"/>
                    <a:cs typeface="Calibri"/>
                  </a:rPr>
                  <a:t>i</a:t>
                </a:r>
                <a:r>
                  <a:rPr lang="en-IN" sz="2000">
                    <a:latin typeface="Calibri"/>
                    <a:cs typeface="Calibri"/>
                  </a:rPr>
                  <a:t>s</a:t>
                </a:r>
                <a:r>
                  <a:rPr lang="en-IN" sz="2000" spc="15">
                    <a:latin typeface="Calibri"/>
                    <a:cs typeface="Calibri"/>
                  </a:rPr>
                  <a:t> </a:t>
                </a:r>
                <a:r>
                  <a:rPr lang="en-IN" sz="2000">
                    <a:latin typeface="Calibri"/>
                    <a:cs typeface="Calibri"/>
                  </a:rPr>
                  <a:t>g</a:t>
                </a:r>
                <a:r>
                  <a:rPr lang="en-IN" sz="2000" spc="-35">
                    <a:latin typeface="Calibri"/>
                    <a:cs typeface="Calibri"/>
                  </a:rPr>
                  <a:t>i</a:t>
                </a:r>
                <a:r>
                  <a:rPr lang="en-IN" sz="2000" spc="-40">
                    <a:latin typeface="Calibri"/>
                    <a:cs typeface="Calibri"/>
                  </a:rPr>
                  <a:t>v</a:t>
                </a:r>
                <a:r>
                  <a:rPr lang="en-IN" sz="2000">
                    <a:latin typeface="Calibri"/>
                    <a:cs typeface="Calibri"/>
                  </a:rPr>
                  <a:t>en</a:t>
                </a:r>
              </a:p>
              <a:p>
                <a:pPr marL="266700">
                  <a:lnSpc>
                    <a:spcPts val="2755"/>
                  </a:lnSpc>
                </a:pPr>
                <a:r>
                  <a:rPr lang="en-IN" sz="2000" spc="-10">
                    <a:latin typeface="Calibri"/>
                    <a:cs typeface="Calibri"/>
                  </a:rPr>
                  <a:t>by:</a:t>
                </a:r>
              </a:p>
              <a:p>
                <a:pPr marL="266700">
                  <a:lnSpc>
                    <a:spcPts val="2755"/>
                  </a:lnSpc>
                </a:pPr>
                <a:r>
                  <a:rPr lang="en-IN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𝐸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18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trans</m:t>
                        </m:r>
                        <m:r>
                          <m:rPr>
                            <m:nor/>
                          </m:rPr>
                          <a:rPr lang="en-IN" sz="1800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r>
                      <a:rPr lang="ar-AE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sSub>
                      <m:sSub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18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trans</m:t>
                        </m:r>
                        <m:r>
                          <m:rPr>
                            <m:nor/>
                          </m:rPr>
                          <a:rPr lang="en-IN" sz="1800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  <m:sSub>
                      <m:sSub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e>
                      <m:sub>
                        <m:r>
                          <m:rPr>
                            <m:nor/>
                          </m:rPr>
                          <a:rPr lang="en-IN" sz="1800">
                            <a:effectLst/>
                            <a:latin typeface="Georgia" panose="02040502050405020303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trans</m:t>
                        </m:r>
                        <m:r>
                          <m:rPr>
                            <m:nor/>
                          </m:rPr>
                          <a:rPr lang="en-IN" sz="1800" i="1">
                            <a:effectLst/>
                            <a:latin typeface="Calibri" panose="020F0502020204030204" pitchFamily="34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en-IN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sub>
                    </m:sSub>
                  </m:oMath>
                </a14:m>
                <a:r>
                  <a:rPr lang="en-IN" sz="18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          (2)</a:t>
                </a:r>
                <a:r>
                  <a:rPr lang="ar-AE" sz="2000" spc="-10">
                    <a:latin typeface="Calibri"/>
                    <a:cs typeface="Calibri"/>
                  </a:rPr>
                  <a:t>       </a:t>
                </a:r>
                <a:endParaRPr lang="en-IN" sz="2000" spc="-10">
                  <a:latin typeface="Calibri"/>
                  <a:cs typeface="Calibri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834" y="2494982"/>
                <a:ext cx="10302875" cy="2086469"/>
              </a:xfrm>
              <a:prstGeom prst="rect">
                <a:avLst/>
              </a:prstGeom>
              <a:blipFill>
                <a:blip r:embed="rId3"/>
                <a:stretch>
                  <a:fillRect l="-1716" t="-2915" r="-237" b="-33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015" y="457200"/>
            <a:ext cx="5010785" cy="43986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2750" b="1" u="none" spc="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u="none" spc="-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sz="2750" b="1" u="none" spc="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6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sz="2750" b="1" u="none" spc="-3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5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u="none" spc="-5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sz="2750" b="1" u="none" spc="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sz="2750" b="1" u="none" spc="-31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sz="2750" b="1" u="none" spc="2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sz="2750" b="1" u="none" spc="4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12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sz="2750" b="1" u="none" spc="-3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UTI</a:t>
            </a:r>
            <a:r>
              <a:rPr sz="2750" b="1" u="none" spc="-3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sz="2750" b="1" u="none" spc="-11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sz="2750" b="1" u="none" spc="5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  <a:endParaRPr sz="2750" b="1" u="none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8015" y="962977"/>
            <a:ext cx="11335385" cy="5174237"/>
          </a:xfrm>
          <a:prstGeom prst="rect">
            <a:avLst/>
          </a:prstGeom>
        </p:spPr>
        <p:txBody>
          <a:bodyPr vert="horz" wrap="square" lIns="0" tIns="49530" rIns="0" bIns="0" rtlCol="0" anchor="t">
            <a:spAutoFit/>
          </a:bodyPr>
          <a:lstStyle/>
          <a:p>
            <a:pPr marL="240665" marR="5080" indent="-228600" algn="just">
              <a:lnSpc>
                <a:spcPct val="90000"/>
              </a:lnSpc>
              <a:spcBef>
                <a:spcPts val="390"/>
              </a:spcBef>
              <a:buFont typeface="Arial MT"/>
              <a:buChar char="•"/>
              <a:tabLst>
                <a:tab pos="241300" algn="l"/>
              </a:tabLst>
            </a:pPr>
            <a:r>
              <a:rPr sz="2000" spc="-55">
                <a:latin typeface="Calibri"/>
                <a:cs typeface="Calibri"/>
              </a:rPr>
              <a:t>We </a:t>
            </a:r>
            <a:r>
              <a:rPr sz="2000" spc="-20">
                <a:latin typeface="Calibri"/>
                <a:cs typeface="Calibri"/>
              </a:rPr>
              <a:t>utilize </a:t>
            </a:r>
            <a:r>
              <a:rPr sz="2000">
                <a:latin typeface="Calibri"/>
                <a:cs typeface="Calibri"/>
              </a:rPr>
              <a:t>a </a:t>
            </a:r>
            <a:r>
              <a:rPr sz="2000" spc="-25">
                <a:latin typeface="Calibri"/>
                <a:cs typeface="Calibri"/>
              </a:rPr>
              <a:t>hybrid </a:t>
            </a:r>
            <a:r>
              <a:rPr sz="2000" spc="-10">
                <a:latin typeface="Calibri"/>
                <a:cs typeface="Calibri"/>
              </a:rPr>
              <a:t>approach, </a:t>
            </a:r>
            <a:r>
              <a:rPr sz="2000" spc="5">
                <a:latin typeface="Calibri"/>
                <a:cs typeface="Calibri"/>
              </a:rPr>
              <a:t>combining </a:t>
            </a:r>
            <a:r>
              <a:rPr sz="2000" spc="15">
                <a:latin typeface="Calibri"/>
                <a:cs typeface="Calibri"/>
              </a:rPr>
              <a:t>Ant </a:t>
            </a:r>
            <a:r>
              <a:rPr sz="2000" spc="-15">
                <a:latin typeface="Calibri"/>
                <a:cs typeface="Calibri"/>
              </a:rPr>
              <a:t>Colony </a:t>
            </a:r>
            <a:r>
              <a:rPr sz="2000" spc="-10">
                <a:latin typeface="Calibri"/>
                <a:cs typeface="Calibri"/>
              </a:rPr>
              <a:t>Optimization </a:t>
            </a:r>
            <a:r>
              <a:rPr sz="2000" spc="-5">
                <a:latin typeface="Calibri"/>
                <a:cs typeface="Calibri"/>
              </a:rPr>
              <a:t>with </a:t>
            </a:r>
            <a:r>
              <a:rPr sz="2000" spc="-15">
                <a:latin typeface="Calibri"/>
                <a:cs typeface="Calibri"/>
              </a:rPr>
              <a:t>Beam</a:t>
            </a:r>
            <a:r>
              <a:rPr lang="en-IN" sz="2000" spc="-1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search,</a:t>
            </a:r>
            <a:r>
              <a:rPr sz="2000" spc="-9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to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address</a:t>
            </a:r>
            <a:r>
              <a:rPr sz="2000" spc="-5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5">
                <a:latin typeface="Calibri"/>
                <a:cs typeface="Calibri"/>
              </a:rPr>
              <a:t> </a:t>
            </a:r>
            <a:r>
              <a:rPr lang="en-IN" sz="2000" spc="-5">
                <a:latin typeface="Calibri"/>
                <a:cs typeface="Calibri"/>
              </a:rPr>
              <a:t>data collection challenge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in</a:t>
            </a:r>
            <a:r>
              <a:rPr sz="2000">
                <a:latin typeface="Calibri"/>
                <a:cs typeface="Calibri"/>
              </a:rPr>
              <a:t> heterogeneous</a:t>
            </a:r>
            <a:r>
              <a:rPr sz="2000" spc="-13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wireless</a:t>
            </a:r>
            <a:r>
              <a:rPr lang="en-IN" sz="2000" spc="-5">
                <a:latin typeface="Calibri"/>
                <a:cs typeface="Calibri"/>
              </a:rPr>
              <a:t> </a:t>
            </a:r>
            <a:r>
              <a:rPr sz="2000" spc="15">
                <a:latin typeface="Calibri"/>
                <a:cs typeface="Calibri"/>
              </a:rPr>
              <a:t>sensor</a:t>
            </a:r>
            <a:r>
              <a:rPr sz="2000" spc="-114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networks</a:t>
            </a:r>
            <a:r>
              <a:rPr sz="2000" spc="-135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(HWSNs).</a:t>
            </a:r>
            <a:endParaRPr lang="en-IN" sz="2000" spc="10">
              <a:latin typeface="Calibri"/>
              <a:cs typeface="Calibri"/>
            </a:endParaRPr>
          </a:p>
          <a:p>
            <a:pPr marL="12065" marR="5080" algn="just">
              <a:lnSpc>
                <a:spcPct val="90000"/>
              </a:lnSpc>
              <a:spcBef>
                <a:spcPts val="390"/>
              </a:spcBef>
              <a:tabLst>
                <a:tab pos="241300" algn="l"/>
              </a:tabLst>
            </a:pPr>
            <a:endParaRPr sz="2000">
              <a:latin typeface="Calibri"/>
              <a:cs typeface="Calibri"/>
            </a:endParaRPr>
          </a:p>
          <a:p>
            <a:pPr marL="12700" marR="3939540" algn="just">
              <a:lnSpc>
                <a:spcPct val="125200"/>
              </a:lnSpc>
              <a:buFont typeface="Arial MT"/>
              <a:buChar char="•"/>
              <a:tabLst>
                <a:tab pos="241300" algn="l"/>
              </a:tabLst>
            </a:pPr>
            <a:r>
              <a:rPr lang="en-US" sz="2000" spc="10">
                <a:latin typeface="Calibri"/>
                <a:cs typeface="Calibri"/>
              </a:rPr>
              <a:t>     Ant </a:t>
            </a:r>
            <a:r>
              <a:rPr lang="en-US" sz="2000" spc="-10">
                <a:latin typeface="Calibri"/>
                <a:cs typeface="Calibri"/>
              </a:rPr>
              <a:t>colony optimization </a:t>
            </a:r>
            <a:r>
              <a:rPr lang="en-US" sz="2000" spc="5">
                <a:latin typeface="Calibri"/>
                <a:cs typeface="Calibri"/>
              </a:rPr>
              <a:t>(ACO) </a:t>
            </a:r>
            <a:r>
              <a:rPr lang="en-US" sz="2000" spc="-15">
                <a:latin typeface="Calibri"/>
                <a:cs typeface="Calibri"/>
              </a:rPr>
              <a:t>is </a:t>
            </a:r>
            <a:r>
              <a:rPr lang="en-US" sz="2000">
                <a:latin typeface="Calibri"/>
                <a:cs typeface="Calibri"/>
              </a:rPr>
              <a:t>a </a:t>
            </a:r>
            <a:r>
              <a:rPr lang="en-US" sz="2000" spc="-5">
                <a:latin typeface="Calibri"/>
                <a:cs typeface="Calibri"/>
              </a:rPr>
              <a:t>problem-solving </a:t>
            </a:r>
          </a:p>
          <a:p>
            <a:pPr marL="12700" marR="3939540" algn="just">
              <a:lnSpc>
                <a:spcPct val="125200"/>
              </a:lnSpc>
              <a:tabLst>
                <a:tab pos="241300" algn="l"/>
              </a:tabLst>
            </a:pPr>
            <a:r>
              <a:rPr lang="en-US" sz="2000" spc="5">
                <a:latin typeface="Calibri"/>
                <a:cs typeface="Calibri"/>
              </a:rPr>
              <a:t>methodology</a:t>
            </a:r>
            <a:r>
              <a:rPr lang="en-US" sz="2000" spc="-65">
                <a:latin typeface="Calibri"/>
                <a:cs typeface="Calibri"/>
              </a:rPr>
              <a:t> </a:t>
            </a:r>
            <a:r>
              <a:rPr lang="en-US" sz="2000" spc="-5">
                <a:latin typeface="Calibri"/>
                <a:cs typeface="Calibri"/>
              </a:rPr>
              <a:t>that</a:t>
            </a:r>
            <a:r>
              <a:rPr lang="en-US" sz="2000" spc="-80">
                <a:latin typeface="Calibri"/>
                <a:cs typeface="Calibri"/>
              </a:rPr>
              <a:t> </a:t>
            </a:r>
            <a:r>
              <a:rPr lang="en-US" sz="2000" spc="10">
                <a:latin typeface="Calibri"/>
                <a:cs typeface="Calibri"/>
              </a:rPr>
              <a:t>constructs</a:t>
            </a:r>
            <a:r>
              <a:rPr lang="en-US" sz="2000" spc="-60">
                <a:latin typeface="Calibri"/>
                <a:cs typeface="Calibri"/>
              </a:rPr>
              <a:t> </a:t>
            </a:r>
            <a:r>
              <a:rPr lang="en-US" sz="2000">
                <a:latin typeface="Calibri"/>
                <a:cs typeface="Calibri"/>
              </a:rPr>
              <a:t>solutions</a:t>
            </a:r>
            <a:r>
              <a:rPr lang="en-US" sz="2000" spc="-60">
                <a:latin typeface="Calibri"/>
                <a:cs typeface="Calibri"/>
              </a:rPr>
              <a:t> </a:t>
            </a:r>
            <a:r>
              <a:rPr lang="en-US" sz="2000" spc="-25">
                <a:latin typeface="Calibri"/>
                <a:cs typeface="Calibri"/>
              </a:rPr>
              <a:t>probabilistically.</a:t>
            </a:r>
            <a:r>
              <a:rPr lang="en-US" sz="2000" spc="120">
                <a:latin typeface="Calibri"/>
                <a:cs typeface="Calibri"/>
              </a:rPr>
              <a:t> </a:t>
            </a:r>
          </a:p>
          <a:p>
            <a:pPr marL="12700" marR="3939540" algn="just">
              <a:lnSpc>
                <a:spcPct val="125200"/>
              </a:lnSpc>
              <a:tabLst>
                <a:tab pos="241300" algn="l"/>
              </a:tabLst>
            </a:pPr>
            <a:r>
              <a:rPr sz="2000">
                <a:latin typeface="Calibri"/>
                <a:cs typeface="Calibri"/>
              </a:rPr>
              <a:t>In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each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15">
                <a:latin typeface="Calibri"/>
                <a:cs typeface="Calibri"/>
              </a:rPr>
              <a:t>iteration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of</a:t>
            </a:r>
            <a:r>
              <a:rPr sz="2000" spc="-8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the</a:t>
            </a:r>
            <a:r>
              <a:rPr sz="2000" spc="-1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algorithm,</a:t>
            </a:r>
            <a:r>
              <a:rPr sz="2000" spc="-1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multiple </a:t>
            </a:r>
            <a:r>
              <a:rPr sz="2000">
                <a:latin typeface="Calibri"/>
                <a:cs typeface="Calibri"/>
              </a:rPr>
              <a:t>solutions</a:t>
            </a:r>
            <a:r>
              <a:rPr lang="en-GB" sz="2000" spc="-130">
                <a:latin typeface="Calibri"/>
                <a:cs typeface="Calibri"/>
              </a:rPr>
              <a:t> </a:t>
            </a:r>
            <a:endParaRPr lang="en-IN" sz="2000" spc="-130">
              <a:latin typeface="Calibri"/>
              <a:cs typeface="Calibri"/>
            </a:endParaRPr>
          </a:p>
          <a:p>
            <a:pPr marL="12700" algn="just">
              <a:spcBef>
                <a:spcPts val="725"/>
              </a:spcBef>
            </a:pPr>
            <a:r>
              <a:rPr lang="en-IN" sz="2000" spc="-130">
                <a:latin typeface="Calibri"/>
                <a:cs typeface="Calibri"/>
              </a:rPr>
              <a:t> </a:t>
            </a:r>
            <a:r>
              <a:rPr sz="2000" spc="-15">
                <a:latin typeface="Calibri"/>
                <a:cs typeface="Calibri"/>
              </a:rPr>
              <a:t>are</a:t>
            </a:r>
            <a:r>
              <a:rPr sz="2000" spc="7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independently</a:t>
            </a:r>
            <a:r>
              <a:rPr sz="2000" spc="-12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built.</a:t>
            </a:r>
            <a:r>
              <a:rPr lang="en-GB" sz="2000" spc="-5">
                <a:latin typeface="Calibri"/>
                <a:cs typeface="Calibri"/>
              </a:rPr>
              <a:t> </a:t>
            </a:r>
            <a:r>
              <a:rPr sz="2000" spc="-530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In </a:t>
            </a:r>
            <a:r>
              <a:rPr sz="2000" spc="-5">
                <a:latin typeface="Calibri"/>
                <a:cs typeface="Calibri"/>
              </a:rPr>
              <a:t>contrast, </a:t>
            </a:r>
            <a:r>
              <a:rPr sz="2000" spc="5">
                <a:latin typeface="Calibri"/>
                <a:cs typeface="Calibri"/>
              </a:rPr>
              <a:t>Beam-ACO</a:t>
            </a:r>
            <a:r>
              <a:rPr lang="en-IN" sz="2000" spc="5">
                <a:latin typeface="Calibri"/>
                <a:cs typeface="Calibri"/>
              </a:rPr>
              <a:t> </a:t>
            </a:r>
          </a:p>
          <a:p>
            <a:pPr marL="12700" algn="just">
              <a:spcBef>
                <a:spcPts val="725"/>
              </a:spcBef>
            </a:pPr>
            <a:r>
              <a:rPr lang="en-IN" sz="2000" spc="5">
                <a:latin typeface="Calibri"/>
                <a:cs typeface="Calibri"/>
              </a:rPr>
              <a:t> </a:t>
            </a:r>
            <a:r>
              <a:rPr sz="2000" spc="-5">
                <a:latin typeface="Calibri"/>
                <a:cs typeface="Calibri"/>
              </a:rPr>
              <a:t>employs </a:t>
            </a:r>
            <a:r>
              <a:rPr sz="2000">
                <a:latin typeface="Calibri"/>
                <a:cs typeface="Calibri"/>
              </a:rPr>
              <a:t>a </a:t>
            </a:r>
            <a:r>
              <a:rPr sz="2000" spc="-15">
                <a:latin typeface="Calibri"/>
                <a:cs typeface="Calibri"/>
              </a:rPr>
              <a:t>probabilistic</a:t>
            </a:r>
            <a:r>
              <a:rPr lang="en-IN" sz="2000" spc="-15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beam</a:t>
            </a:r>
            <a:r>
              <a:rPr sz="2000" spc="5">
                <a:latin typeface="Calibri"/>
                <a:cs typeface="Calibri"/>
              </a:rPr>
              <a:t> </a:t>
            </a:r>
            <a:r>
              <a:rPr sz="2000">
                <a:latin typeface="Calibri"/>
                <a:cs typeface="Calibri"/>
              </a:rPr>
              <a:t>search</a:t>
            </a:r>
            <a:r>
              <a:rPr sz="2000" spc="-85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technique.</a:t>
            </a:r>
            <a:endParaRPr lang="en-IN" sz="2000" spc="5">
              <a:latin typeface="Calibri"/>
              <a:cs typeface="Calibri"/>
            </a:endParaRPr>
          </a:p>
          <a:p>
            <a:pPr marL="355600" marR="3636645" indent="-342900" algn="just">
              <a:lnSpc>
                <a:spcPct val="125200"/>
              </a:lnSpc>
              <a:buFont typeface="Arial" panose="020B0604020202020204" pitchFamily="34" charset="0"/>
              <a:buChar char="•"/>
            </a:pPr>
            <a:r>
              <a:rPr lang="en-GB" sz="2000" spc="-100">
                <a:latin typeface="Calibri"/>
                <a:cs typeface="Calibri"/>
              </a:rPr>
              <a:t> </a:t>
            </a:r>
            <a:r>
              <a:rPr sz="2000">
                <a:latin typeface="Calibri"/>
                <a:cs typeface="Calibri"/>
              </a:rPr>
              <a:t>This</a:t>
            </a:r>
            <a:r>
              <a:rPr sz="2000" spc="-60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method</a:t>
            </a:r>
            <a:r>
              <a:rPr sz="2000" spc="-90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generates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multiple </a:t>
            </a:r>
            <a:r>
              <a:rPr sz="2000" spc="-25">
                <a:latin typeface="Calibri"/>
                <a:cs typeface="Calibri"/>
              </a:rPr>
              <a:t>parallel </a:t>
            </a:r>
            <a:r>
              <a:rPr sz="2000" spc="-10">
                <a:latin typeface="Calibri"/>
                <a:cs typeface="Calibri"/>
              </a:rPr>
              <a:t>an</a:t>
            </a:r>
            <a:r>
              <a:rPr lang="en-IN" sz="2000" spc="-10">
                <a:latin typeface="Calibri"/>
                <a:cs typeface="Calibri"/>
              </a:rPr>
              <a:t>d</a:t>
            </a:r>
            <a:endParaRPr lang="en-US" sz="2000" spc="-10">
              <a:latin typeface="Calibri"/>
              <a:cs typeface="Calibri"/>
            </a:endParaRPr>
          </a:p>
          <a:p>
            <a:pPr marL="12700" marR="3636645" algn="just">
              <a:lnSpc>
                <a:spcPct val="125200"/>
              </a:lnSpc>
            </a:pPr>
            <a:r>
              <a:rPr lang="en-US" sz="2000">
                <a:latin typeface="Calibri"/>
                <a:cs typeface="Calibri"/>
              </a:rPr>
              <a:t>interdependent solutions </a:t>
            </a:r>
            <a:r>
              <a:rPr lang="en-US" sz="2000" spc="-15">
                <a:latin typeface="Calibri"/>
                <a:cs typeface="Calibri"/>
              </a:rPr>
              <a:t>in </a:t>
            </a:r>
            <a:r>
              <a:rPr lang="en-US" sz="2000">
                <a:latin typeface="Calibri"/>
                <a:cs typeface="Calibri"/>
              </a:rPr>
              <a:t>each </a:t>
            </a:r>
            <a:r>
              <a:rPr lang="en-US" sz="2000" spc="-15">
                <a:latin typeface="Calibri"/>
                <a:cs typeface="Calibri"/>
              </a:rPr>
              <a:t>iteration. </a:t>
            </a:r>
            <a:r>
              <a:rPr lang="en-US" sz="2000" spc="-5">
                <a:latin typeface="Calibri"/>
                <a:cs typeface="Calibri"/>
              </a:rPr>
              <a:t>During </a:t>
            </a:r>
          </a:p>
          <a:p>
            <a:pPr marL="12700" marR="3636645" algn="just">
              <a:lnSpc>
                <a:spcPct val="125200"/>
              </a:lnSpc>
            </a:pPr>
            <a:r>
              <a:rPr sz="2000">
                <a:latin typeface="Calibri"/>
                <a:cs typeface="Calibri"/>
              </a:rPr>
              <a:t>each</a:t>
            </a:r>
            <a:r>
              <a:rPr lang="en-IN" sz="200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construction</a:t>
            </a:r>
            <a:r>
              <a:rPr sz="2000" spc="-229">
                <a:latin typeface="Calibri"/>
                <a:cs typeface="Calibri"/>
              </a:rPr>
              <a:t> </a:t>
            </a:r>
            <a:r>
              <a:rPr sz="2000" spc="10">
                <a:latin typeface="Calibri"/>
                <a:cs typeface="Calibri"/>
              </a:rPr>
              <a:t>step,</a:t>
            </a:r>
            <a:r>
              <a:rPr sz="2000" spc="-160">
                <a:latin typeface="Calibri"/>
                <a:cs typeface="Calibri"/>
              </a:rPr>
              <a:t> </a:t>
            </a:r>
            <a:r>
              <a:rPr sz="2000" spc="-5">
                <a:latin typeface="Calibri"/>
                <a:cs typeface="Calibri"/>
              </a:rPr>
              <a:t>beam</a:t>
            </a:r>
            <a:r>
              <a:rPr sz="2000" spc="20">
                <a:latin typeface="Calibri"/>
                <a:cs typeface="Calibri"/>
              </a:rPr>
              <a:t> </a:t>
            </a:r>
            <a:r>
              <a:rPr sz="2000" spc="5">
                <a:latin typeface="Calibri"/>
                <a:cs typeface="Calibri"/>
              </a:rPr>
              <a:t>search</a:t>
            </a:r>
            <a:r>
              <a:rPr sz="2000" spc="-75">
                <a:latin typeface="Calibri"/>
                <a:cs typeface="Calibri"/>
              </a:rPr>
              <a:t> </a:t>
            </a:r>
            <a:r>
              <a:rPr sz="2000" spc="-10">
                <a:latin typeface="Calibri"/>
                <a:cs typeface="Calibri"/>
              </a:rPr>
              <a:t>maintain</a:t>
            </a:r>
            <a:r>
              <a:rPr lang="en-IN" sz="2000" spc="-10">
                <a:latin typeface="Calibri"/>
                <a:cs typeface="Calibri"/>
              </a:rPr>
              <a:t>s</a:t>
            </a:r>
            <a:endParaRPr lang="en-IN" sz="2000" spc="-35">
              <a:latin typeface="Calibri"/>
              <a:cs typeface="Calibri"/>
            </a:endParaRPr>
          </a:p>
          <a:p>
            <a:pPr marL="12700" marR="3636645" algn="just">
              <a:lnSpc>
                <a:spcPct val="125200"/>
              </a:lnSpc>
            </a:pPr>
            <a:r>
              <a:rPr lang="en-US" sz="2000" spc="-35">
                <a:latin typeface="Calibri"/>
                <a:cs typeface="Calibri"/>
              </a:rPr>
              <a:t>A specific number of the best partial solutions for</a:t>
            </a:r>
          </a:p>
          <a:p>
            <a:pPr marL="12700" marR="3636645" algn="just">
              <a:lnSpc>
                <a:spcPct val="125200"/>
              </a:lnSpc>
            </a:pPr>
            <a:r>
              <a:rPr lang="en-US" sz="2000" spc="-35">
                <a:latin typeface="Calibri"/>
                <a:cs typeface="Calibri"/>
              </a:rPr>
              <a:t>further extensions are needed.</a:t>
            </a:r>
          </a:p>
          <a:p>
            <a:pPr marL="12700" marR="3636645">
              <a:lnSpc>
                <a:spcPct val="125200"/>
              </a:lnSpc>
            </a:pPr>
            <a:r>
              <a:rPr lang="en-US" sz="2000" spc="-35">
                <a:latin typeface="Calibri"/>
                <a:cs typeface="Calibri"/>
              </a:rPr>
              <a:t>    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77000" y="1752600"/>
            <a:ext cx="5334000" cy="43434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object 2"/>
              <p:cNvSpPr txBox="1"/>
              <p:nvPr/>
            </p:nvSpPr>
            <p:spPr>
              <a:xfrm>
                <a:off x="576020" y="832589"/>
                <a:ext cx="10173335" cy="3374963"/>
              </a:xfrm>
              <a:prstGeom prst="rect">
                <a:avLst/>
              </a:prstGeom>
            </p:spPr>
            <p:txBody>
              <a:bodyPr vert="horz" wrap="square" lIns="0" tIns="13335" rIns="0" bIns="0" rtlCol="0">
                <a:spAutoFit/>
              </a:bodyPr>
              <a:lstStyle/>
              <a:p>
                <a:pPr marL="355600" indent="-342900">
                  <a:lnSpc>
                    <a:spcPts val="2755"/>
                  </a:lnSpc>
                  <a:spcBef>
                    <a:spcPts val="105"/>
                  </a:spcBef>
                  <a:buFont typeface="Arial" panose="020B0604020202020204" pitchFamily="34" charset="0"/>
                  <a:buChar char="•"/>
                </a:pP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For</a:t>
                </a:r>
                <a:r>
                  <a:rPr lang="en-IN" sz="2000" spc="-9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IN" sz="2000" spc="-2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given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path,</a:t>
                </a:r>
                <a:r>
                  <a:rPr lang="en-IN" sz="2000" spc="-14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</a:t>
                </a:r>
                <a:r>
                  <a:rPr lang="en-IN" sz="2000" spc="-15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2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 spc="-7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en-IN" sz="2000" spc="-4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all</a:t>
                </a:r>
                <a:r>
                  <a:rPr lang="en-IN" sz="2000" spc="-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ranks.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Instead</a:t>
                </a:r>
                <a:r>
                  <a:rPr lang="en-IN" sz="2000" spc="-7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en-IN" sz="2000" spc="-6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using</a:t>
                </a:r>
                <a:r>
                  <a:rPr lang="en-IN" sz="2000" spc="-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n(ij),</a:t>
                </a:r>
                <a:r>
                  <a:rPr lang="en-IN" sz="2000" spc="44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we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use</a:t>
                </a:r>
                <a:r>
                  <a:rPr lang="en-IN" sz="2000" spc="-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new</a:t>
                </a:r>
                <a:r>
                  <a:rPr lang="en-IN" sz="2000" spc="-4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rank</a:t>
                </a:r>
                <a:r>
                  <a:rPr lang="en-IN" sz="2000" spc="-2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sum</a:t>
                </a:r>
                <a:r>
                  <a:rPr lang="en-IN" sz="2000" spc="3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en-IN" sz="2000" spc="-2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v</a:t>
                </a:r>
                <a:r>
                  <a:rPr lang="en-IN" sz="2000" spc="-2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as</a:t>
                </a:r>
                <a:r>
                  <a:rPr lang="en-IN" sz="2000" spc="3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 spc="-8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greedy</a:t>
                </a:r>
                <a:r>
                  <a:rPr lang="en-IN" sz="2000" spc="-1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2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en-IN" sz="2000" spc="20">
                    <a:latin typeface="Calibri Light"/>
                    <a:cs typeface="Calibri Light"/>
                  </a:rPr>
                  <a:t>                  </a:t>
                </a:r>
                <a:endParaRPr lang="en-IN" sz="2000">
                  <a:latin typeface="Calibri Light"/>
                  <a:cs typeface="Calibri Light"/>
                </a:endParaRPr>
              </a:p>
              <a:p>
                <a:r>
                  <a:rPr lang="en-IN" sz="2400">
                    <a:latin typeface="Calibri Light"/>
                    <a:cs typeface="Calibri Light"/>
                  </a:rPr>
                  <a:t>                                                           </a:t>
                </a:r>
                <a14:m>
                  <m:oMath xmlns:m="http://schemas.openxmlformats.org/officeDocument/2006/math">
                    <m:r>
                      <a:rPr lang="en-IN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𝑣</m:t>
                    </m:r>
                    <m:d>
                      <m:d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</m:d>
                    <m:r>
                      <a:rPr lang="en-IN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grow m:val="on"/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𝑙</m:t>
                        </m:r>
                      </m:sup>
                      <m:e>
                        <m:r>
                          <a:rPr lang="ar-AE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</m:e>
                    </m:nary>
                    <m:func>
                      <m:funcPr>
                        <m:ctrlPr>
                          <a:rPr lang="ar-AE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IN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rank</m:t>
                        </m:r>
                      </m:fName>
                      <m:e>
                        <m:d>
                          <m:dPr>
                            <m:ctrlP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ar-AE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e>
                        </m:d>
                      </m:e>
                    </m:func>
                  </m:oMath>
                </a14:m>
                <a:r>
                  <a:rPr lang="en-IN" sz="18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</a:t>
                </a:r>
                <a:r>
                  <a:rPr lang="en-IN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</a:t>
                </a:r>
                <a:r>
                  <a:rPr lang="en-IN" sz="18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(3)</a:t>
                </a:r>
                <a:endParaRPr lang="ar-AE" sz="18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0000"/>
                  </a:lnSpc>
                </a:pPr>
                <a:endParaRPr lang="ar-AE" sz="2400">
                  <a:latin typeface="Calibri Light"/>
                  <a:cs typeface="Calibri Light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925"/>
                  </a:spcBef>
                </a:pP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Where</a:t>
                </a:r>
                <a:r>
                  <a:rPr lang="en-IN" sz="2000" spc="-7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IN" sz="2000" spc="5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is</a:t>
                </a:r>
                <a:r>
                  <a:rPr lang="en-IN" sz="2000" spc="-4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 spc="-7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length</a:t>
                </a:r>
                <a:r>
                  <a:rPr lang="en-IN" sz="2000" spc="-6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lang="en-IN" sz="2000" spc="2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 spc="-7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path.</a:t>
                </a:r>
                <a:r>
                  <a:rPr lang="en-IN" sz="2000" spc="-15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lang="en-IN" sz="2000" spc="7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probability</a:t>
                </a:r>
                <a:r>
                  <a:rPr lang="en-IN" sz="2000" spc="-17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function</a:t>
                </a:r>
                <a:r>
                  <a:rPr lang="en-IN" sz="2000" spc="-13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2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thus</a:t>
                </a:r>
                <a:r>
                  <a:rPr lang="en-IN" sz="2000" spc="-114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IN"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becomes</a:t>
                </a:r>
              </a:p>
              <a:p>
                <a:pPr marL="12700">
                  <a:spcBef>
                    <a:spcPts val="1925"/>
                  </a:spcBef>
                </a:pPr>
                <a:r>
                  <a:rPr lang="en-IN" sz="2000" spc="10">
                    <a:latin typeface="Calibri Light"/>
                    <a:cs typeface="Calibri Light"/>
                  </a:rPr>
                  <a:t>                        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×</m:t>
                        </m:r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num>
                      <m:den>
                        <m:nary>
                          <m:naryPr>
                            <m:chr m:val="∑"/>
                            <m:limLoc m:val="undOvr"/>
                            <m:grow m:val="on"/>
                            <m:supHide m:val="on"/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𝑁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sub>
                          <m:sup/>
                          <m:e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 </m:t>
                            </m:r>
                          </m:e>
                        </m:nary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 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𝑖𝑘</m:t>
                            </m:r>
                          </m:sub>
                        </m:sSub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p>
                        </m:sSubSup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,</m:t>
                    </m:r>
                    <m:box>
                      <m:box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boxPr>
                      <m:e>
                        <m:r>
                          <a:rPr lang="en-US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box>
                    <m:r>
                      <m:rPr>
                        <m:nor/>
                      </m:rPr>
                      <a:rPr lang="en-US" sz="18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1800">
                        <a:effectLst/>
                        <a:latin typeface="Georgia" panose="02040502050405020303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if</m:t>
                    </m:r>
                    <m:r>
                      <m:rPr>
                        <m:nor/>
                      </m:rPr>
                      <a:rPr lang="en-US" sz="1800" i="1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𝑗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IN" sz="1800">
                    <a:effectLst/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(</a:t>
                </a:r>
                <a:r>
                  <a:rPr lang="en-IN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4)</a:t>
                </a:r>
                <a:endParaRPr lang="en-IN" sz="1800">
                  <a:effectLst/>
                  <a:latin typeface="Georgia" panose="02040502050405020303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1925"/>
                  </a:spcBef>
                </a:pPr>
                <a:r>
                  <a:rPr lang="en-IN" sz="2000" spc="10">
                    <a:latin typeface="Calibri Light"/>
                    <a:cs typeface="Calibri Light"/>
                  </a:rPr>
                  <a:t>                                                     </a:t>
                </a:r>
                <a:endParaRPr lang="en-IN" sz="2000" spc="10"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020" y="832589"/>
                <a:ext cx="10173335" cy="3374963"/>
              </a:xfrm>
              <a:prstGeom prst="rect">
                <a:avLst/>
              </a:prstGeom>
              <a:blipFill>
                <a:blip r:embed="rId2"/>
                <a:stretch>
                  <a:fillRect l="-1797" t="-10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571500" y="4502722"/>
                <a:ext cx="11049000" cy="1106521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55600" indent="-342900">
                  <a:lnSpc>
                    <a:spcPct val="100000"/>
                  </a:lnSpc>
                  <a:spcBef>
                    <a:spcPts val="100"/>
                  </a:spcBef>
                  <a:buFont typeface="Arial" panose="020B0604020202020204" pitchFamily="34" charset="0"/>
                  <a:buChar char="•"/>
                </a:pPr>
                <a:r>
                  <a:rPr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-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ranks</a:t>
                </a:r>
                <a:r>
                  <a:rPr sz="2000" spc="2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are</a:t>
                </a:r>
                <a:r>
                  <a:rPr sz="2000" spc="-8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calculated</a:t>
                </a:r>
                <a:r>
                  <a:rPr sz="2000" spc="-2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by</a:t>
                </a:r>
                <a:r>
                  <a:rPr sz="2000" spc="-2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compared</a:t>
                </a:r>
                <a:r>
                  <a:rPr sz="2000" spc="-14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on</a:t>
                </a:r>
                <a:r>
                  <a:rPr sz="2000" spc="-6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1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the</a:t>
                </a:r>
                <a:r>
                  <a:rPr sz="200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product</a:t>
                </a:r>
                <a:r>
                  <a:rPr sz="2000" spc="-13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of</a:t>
                </a:r>
                <a:r>
                  <a:rPr sz="2000" spc="-6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-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t(ij)</a:t>
                </a:r>
                <a:r>
                  <a:rPr sz="2000" spc="-6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and</a:t>
                </a:r>
                <a:r>
                  <a:rPr sz="2000" spc="10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n(</a:t>
                </a:r>
                <a:r>
                  <a:rPr sz="2000" spc="5" err="1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ij</a:t>
                </a:r>
                <a:r>
                  <a:rPr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)</a:t>
                </a:r>
                <a:r>
                  <a:rPr lang="en-IN"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as</a:t>
                </a:r>
              </a:p>
              <a:p>
                <a:pPr marL="12700">
                  <a:lnSpc>
                    <a:spcPct val="100000"/>
                  </a:lnSpc>
                  <a:spcBef>
                    <a:spcPts val="100"/>
                  </a:spcBef>
                </a:pPr>
                <a:endParaRPr lang="en-IN" sz="2000" spc="5">
                  <a:latin typeface="Calibri Light"/>
                  <a:cs typeface="Calibri Light"/>
                </a:endParaRPr>
              </a:p>
              <a:p>
                <a:pPr marL="12700">
                  <a:spcBef>
                    <a:spcPts val="100"/>
                  </a:spcBef>
                </a:pPr>
                <a:r>
                  <a:rPr lang="en-IN" sz="2000" spc="5">
                    <a:latin typeface="Calibri Light"/>
                    <a:cs typeface="Calibri Light"/>
                  </a:rPr>
                  <a:t>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IN" sz="18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𝑖𝑗</m:t>
                        </m:r>
                      </m:sub>
                    </m:sSub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𝑙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𝑗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𝑒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𝜆</m:t>
                    </m:r>
                    <m:r>
                      <a:rPr lang="en-US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𝑝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f>
                      <m:fPr>
                        <m:ctrlPr>
                          <a:rPr lang="en-IN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max</m:t>
                            </m:r>
                          </m:sub>
                        </m:sSub>
                        <m:r>
                          <a:rPr lang="en-US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IN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8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sub>
                        </m:sSub>
                      </m:den>
                    </m:f>
                  </m:oMath>
                </a14:m>
                <a:r>
                  <a:rPr lang="en-IN">
                    <a:latin typeface="Georgia" panose="02040502050405020303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                         (</a:t>
                </a:r>
                <a:r>
                  <a:rPr lang="en-IN" sz="2000" spc="5"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5)</a:t>
                </a: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" y="4502722"/>
                <a:ext cx="11049000" cy="1106521"/>
              </a:xfrm>
              <a:prstGeom prst="rect">
                <a:avLst/>
              </a:prstGeom>
              <a:blipFill>
                <a:blip r:embed="rId3"/>
                <a:stretch>
                  <a:fillRect l="-1214" t="-6077" b="-66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Widescreen</PresentationFormat>
  <Slides>17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Beam-ACO Approach For Data Collection  in Heterogeneous Wireless Sensor Networks</vt:lpstr>
      <vt:lpstr>INTRODUCTION:</vt:lpstr>
      <vt:lpstr>Literature Review</vt:lpstr>
      <vt:lpstr>OBJECTIVE :</vt:lpstr>
      <vt:lpstr>PROBLEM FORMULATION:-</vt:lpstr>
      <vt:lpstr>PowerPoint Presentation</vt:lpstr>
      <vt:lpstr>PowerPoint Presentation</vt:lpstr>
      <vt:lpstr>PROPOSED SOLUTION: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CONCLUSION: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EXPLORATORY PROJECT</dc:title>
  <cp:revision>17</cp:revision>
  <dcterms:created xsi:type="dcterms:W3CDTF">2024-05-05T05:26:34Z</dcterms:created>
  <dcterms:modified xsi:type="dcterms:W3CDTF">2024-05-06T10:30:02Z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2024-04-23T00:00:00Z</vt:filetime>
  </property>
  <property fmtid="{D5CDD505-2E9C-101B-9397-08002B2CF9AE}" pid="3" name="Creator">
    <vt:lpwstr>PDFium</vt:lpwstr>
  </property>
  <property fmtid="{D5CDD505-2E9C-101B-9397-08002B2CF9AE}" pid="4" name="LastSaved">
    <vt:filetime>2024-04-23T00:00:00Z</vt:filetime>
  </property>
</Properties>
</file>