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65" r:id="rId3"/>
    <p:sldId id="266"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F2CBDD-6DDE-43F6-BDB1-193C86F67F72}"/>
              </a:ext>
            </a:extLst>
          </p:cNvPr>
          <p:cNvPicPr>
            <a:picLocks noChangeAspect="1"/>
          </p:cNvPicPr>
          <p:nvPr/>
        </p:nvPicPr>
        <p:blipFill>
          <a:blip r:embed="rId2"/>
          <a:stretch>
            <a:fillRect/>
          </a:stretch>
        </p:blipFill>
        <p:spPr>
          <a:xfrm>
            <a:off x="677333" y="2428343"/>
            <a:ext cx="5540877" cy="4429657"/>
          </a:xfrm>
          <a:prstGeom prst="rect">
            <a:avLst/>
          </a:prstGeom>
        </p:spPr>
      </p:pic>
      <p:sp>
        <p:nvSpPr>
          <p:cNvPr id="2" name="Title 1">
            <a:extLst>
              <a:ext uri="{FF2B5EF4-FFF2-40B4-BE49-F238E27FC236}">
                <a16:creationId xmlns:a16="http://schemas.microsoft.com/office/drawing/2014/main" id="{718A093A-567E-4C5E-A016-1C7C3B5BB42C}"/>
              </a:ext>
            </a:extLst>
          </p:cNvPr>
          <p:cNvSpPr>
            <a:spLocks noGrp="1"/>
          </p:cNvSpPr>
          <p:nvPr>
            <p:ph type="title"/>
          </p:nvPr>
        </p:nvSpPr>
        <p:spPr>
          <a:xfrm>
            <a:off x="677334" y="307597"/>
            <a:ext cx="8596668" cy="665527"/>
          </a:xfrm>
        </p:spPr>
        <p:txBody>
          <a:bodyPr/>
          <a:lstStyle/>
          <a:p>
            <a:r>
              <a:rPr lang="en-US" dirty="0"/>
              <a:t>NumPy</a:t>
            </a:r>
          </a:p>
        </p:txBody>
      </p:sp>
      <p:sp>
        <p:nvSpPr>
          <p:cNvPr id="3" name="Content Placeholder 2">
            <a:extLst>
              <a:ext uri="{FF2B5EF4-FFF2-40B4-BE49-F238E27FC236}">
                <a16:creationId xmlns:a16="http://schemas.microsoft.com/office/drawing/2014/main" id="{FFEB9744-8260-48BE-9CD1-2820AFC4E56C}"/>
              </a:ext>
            </a:extLst>
          </p:cNvPr>
          <p:cNvSpPr>
            <a:spLocks noGrp="1"/>
          </p:cNvSpPr>
          <p:nvPr>
            <p:ph idx="1"/>
          </p:nvPr>
        </p:nvSpPr>
        <p:spPr>
          <a:xfrm>
            <a:off x="677334" y="973124"/>
            <a:ext cx="8596668" cy="4766235"/>
          </a:xfrm>
        </p:spPr>
        <p:txBody>
          <a:bodyPr>
            <a:normAutofit/>
          </a:bodyPr>
          <a:lstStyle/>
          <a:p>
            <a:pPr marL="0" indent="0">
              <a:buNone/>
            </a:pPr>
            <a:r>
              <a:rPr lang="en-US" sz="1600" dirty="0"/>
              <a:t>NumPy is a python library that enables us to manipulate numeric data with precision and ease, especially matrices. It is the building block of most of python’s scientific stack. NumPy provides fast arrays, or matrices, math functions, linear algebra, randomization, and more.</a:t>
            </a:r>
          </a:p>
          <a:p>
            <a:pPr marL="0" indent="0">
              <a:buNone/>
            </a:pPr>
            <a:r>
              <a:rPr lang="en-US" sz="1600" dirty="0"/>
              <a:t>This is very important as a lot of our data is modeled as arrays or matrices for example colored images are made up of 3 channel of matrices of Red, Green and Blue each.</a:t>
            </a:r>
          </a:p>
          <a:p>
            <a:pPr marL="0" indent="0">
              <a:buNone/>
            </a:pPr>
            <a:endParaRPr lang="en-US" sz="1600" dirty="0"/>
          </a:p>
        </p:txBody>
      </p:sp>
    </p:spTree>
    <p:extLst>
      <p:ext uri="{BB962C8B-B14F-4D97-AF65-F5344CB8AC3E}">
        <p14:creationId xmlns:p14="http://schemas.microsoft.com/office/powerpoint/2010/main" val="122273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D2B2-1B84-48A9-8AF7-68A71C36BCAE}"/>
              </a:ext>
            </a:extLst>
          </p:cNvPr>
          <p:cNvSpPr>
            <a:spLocks noGrp="1"/>
          </p:cNvSpPr>
          <p:nvPr>
            <p:ph type="title"/>
          </p:nvPr>
        </p:nvSpPr>
        <p:spPr>
          <a:xfrm>
            <a:off x="677334" y="609600"/>
            <a:ext cx="8596668" cy="690694"/>
          </a:xfrm>
        </p:spPr>
        <p:txBody>
          <a:bodyPr/>
          <a:lstStyle/>
          <a:p>
            <a:r>
              <a:rPr lang="en-US" dirty="0"/>
              <a:t>Overview of commonly used functions</a:t>
            </a:r>
          </a:p>
        </p:txBody>
      </p:sp>
      <p:sp>
        <p:nvSpPr>
          <p:cNvPr id="3" name="Content Placeholder 2">
            <a:extLst>
              <a:ext uri="{FF2B5EF4-FFF2-40B4-BE49-F238E27FC236}">
                <a16:creationId xmlns:a16="http://schemas.microsoft.com/office/drawing/2014/main" id="{F10C59AA-0A93-4BF0-A1A6-609E46F3984C}"/>
              </a:ext>
            </a:extLst>
          </p:cNvPr>
          <p:cNvSpPr>
            <a:spLocks noGrp="1"/>
          </p:cNvSpPr>
          <p:nvPr>
            <p:ph idx="1"/>
          </p:nvPr>
        </p:nvSpPr>
        <p:spPr>
          <a:xfrm>
            <a:off x="677334" y="1895913"/>
            <a:ext cx="8596668" cy="4741068"/>
          </a:xfrm>
        </p:spPr>
        <p:txBody>
          <a:bodyPr/>
          <a:lstStyle/>
          <a:p>
            <a:r>
              <a:rPr lang="en-US" dirty="0"/>
              <a:t>First up you have to import NumPy into your code with the command ‘import </a:t>
            </a:r>
            <a:r>
              <a:rPr lang="en-US" dirty="0" err="1"/>
              <a:t>numpy</a:t>
            </a:r>
            <a:r>
              <a:rPr lang="en-US" dirty="0"/>
              <a:t> as np’. The abbreviation np is used so you don’t have to write a lengthy command </a:t>
            </a:r>
            <a:r>
              <a:rPr lang="en-US" dirty="0" err="1"/>
              <a:t>everytime</a:t>
            </a:r>
            <a:r>
              <a:rPr lang="en-US" dirty="0"/>
              <a:t>.</a:t>
            </a:r>
          </a:p>
          <a:p>
            <a:r>
              <a:rPr lang="en-US" dirty="0"/>
              <a:t>Once you’ve done that, Let’s start by making a list and turning it into a N-Dimensional NumPy array.</a:t>
            </a:r>
          </a:p>
          <a:p>
            <a:r>
              <a:rPr lang="en-US" dirty="0"/>
              <a:t>Now we will learn to create 2 and 2+ dimensional arrays (you can virtually create a matrix of any dimension)</a:t>
            </a:r>
          </a:p>
          <a:p>
            <a:endParaRPr lang="en-US" dirty="0"/>
          </a:p>
        </p:txBody>
      </p:sp>
    </p:spTree>
    <p:extLst>
      <p:ext uri="{BB962C8B-B14F-4D97-AF65-F5344CB8AC3E}">
        <p14:creationId xmlns:p14="http://schemas.microsoft.com/office/powerpoint/2010/main" val="244271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633C-A86B-42BE-870B-18F4DF9AA162}"/>
              </a:ext>
            </a:extLst>
          </p:cNvPr>
          <p:cNvSpPr>
            <a:spLocks noGrp="1"/>
          </p:cNvSpPr>
          <p:nvPr>
            <p:ph type="title"/>
          </p:nvPr>
        </p:nvSpPr>
        <p:spPr/>
        <p:txBody>
          <a:bodyPr/>
          <a:lstStyle/>
          <a:p>
            <a:r>
              <a:rPr lang="en-US" dirty="0"/>
              <a:t>Why we use NumPy over standard python library for computation</a:t>
            </a:r>
          </a:p>
        </p:txBody>
      </p:sp>
      <p:sp>
        <p:nvSpPr>
          <p:cNvPr id="3" name="Content Placeholder 2">
            <a:extLst>
              <a:ext uri="{FF2B5EF4-FFF2-40B4-BE49-F238E27FC236}">
                <a16:creationId xmlns:a16="http://schemas.microsoft.com/office/drawing/2014/main" id="{4B907C17-6E38-47F0-9928-1B0BA585D09E}"/>
              </a:ext>
            </a:extLst>
          </p:cNvPr>
          <p:cNvSpPr>
            <a:spLocks noGrp="1"/>
          </p:cNvSpPr>
          <p:nvPr>
            <p:ph idx="1"/>
          </p:nvPr>
        </p:nvSpPr>
        <p:spPr/>
        <p:txBody>
          <a:bodyPr/>
          <a:lstStyle/>
          <a:p>
            <a:r>
              <a:rPr lang="en-US" dirty="0"/>
              <a:t>Particularly this is because NumPy computation is significantly efficient in terms of resources like memory and CPU usage.</a:t>
            </a:r>
          </a:p>
          <a:p>
            <a:r>
              <a:rPr lang="en-US" dirty="0"/>
              <a:t>There are a vast number of operations available for NumPy that can help when dealing with data.</a:t>
            </a:r>
          </a:p>
          <a:p>
            <a:r>
              <a:rPr lang="en-US" dirty="0"/>
              <a:t>Many other libraries have an extended support for NumPy operations and NumPy data types.</a:t>
            </a:r>
          </a:p>
        </p:txBody>
      </p:sp>
    </p:spTree>
    <p:extLst>
      <p:ext uri="{BB962C8B-B14F-4D97-AF65-F5344CB8AC3E}">
        <p14:creationId xmlns:p14="http://schemas.microsoft.com/office/powerpoint/2010/main" val="207086380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248</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Basics of Machine Learning with Python</vt:lpstr>
      <vt:lpstr>NumPy</vt:lpstr>
      <vt:lpstr>Overview of commonly used functions</vt:lpstr>
      <vt:lpstr>Why we use NumPy over standard python library for computation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15</cp:revision>
  <dcterms:created xsi:type="dcterms:W3CDTF">2020-05-09T22:39:26Z</dcterms:created>
  <dcterms:modified xsi:type="dcterms:W3CDTF">2020-05-10T21:31:47Z</dcterms:modified>
</cp:coreProperties>
</file>