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5" r:id="rId6"/>
    <p:sldId id="266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58A1-54CE-4CEA-96F8-D56DB404D327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2FE8-8FF7-41C9-AAE8-D30AB26B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lh3.googleusercontent.com/CrMxPpsSAv3GmJ-pEm0r6zVh6AAwrl1aKmb5FzhIEccIlmvdPj_mxrNgk89IDcXKCfQrzyMBBia3x6Kwb7yN_FKsp_xvgpLx6qOz6hKxnQhHMM8X8cypq2lfIcqGldQKCBQymPfJTO6Wu3hr-KAfSZxkyx9E25v8wpfmBAhZ3nf-PNRRsOKSxTT2t8gZjKuY"/>
          <p:cNvPicPr>
            <a:picLocks noChangeAspect="1" noChangeArrowheads="1"/>
          </p:cNvPicPr>
          <p:nvPr/>
        </p:nvPicPr>
        <p:blipFill>
          <a:blip r:embed="rId2"/>
          <a:srcRect t="11909" b="29538"/>
          <a:stretch>
            <a:fillRect/>
          </a:stretch>
        </p:blipFill>
        <p:spPr bwMode="auto">
          <a:xfrm>
            <a:off x="1357290" y="2357430"/>
            <a:ext cx="6429420" cy="4214842"/>
          </a:xfrm>
          <a:prstGeom prst="rect">
            <a:avLst/>
          </a:prstGeom>
          <a:noFill/>
        </p:spPr>
      </p:pic>
      <p:pic>
        <p:nvPicPr>
          <p:cNvPr id="1029" name="Picture 5" descr="https://lh3.googleusercontent.com/2MoJ82ajzRQ6A_KS9LevwGbkxR98luj4yQCzAz8Kk7I2K82Dk-dMPcAGTypTSDWUxgFEfT5kQeNC0pkMRci65kTJ8uSUIObdoE0iM_ojtN26mq9kLDlTwItHQE_2xLjlUOBk_sSYiC7byXHttg6_nXqPVweNyOTq6MOsBqP750sIeHc4LNnVW3VRslCC9zqC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0" y="0"/>
            <a:ext cx="9763113" cy="2928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/>
              <a:t>What is </a:t>
            </a:r>
            <a:r>
              <a:rPr lang="en-US" sz="6600" b="1" dirty="0" err="1"/>
              <a:t>Repeopedia</a:t>
            </a:r>
            <a:r>
              <a:rPr lang="en-US" sz="6600" b="1" dirty="0"/>
              <a:t>?</a:t>
            </a:r>
            <a:endParaRPr lang="en-US" sz="6600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rcRect t="54165" b="20833"/>
          <a:stretch>
            <a:fillRect/>
          </a:stretch>
        </p:blipFill>
        <p:spPr>
          <a:xfrm>
            <a:off x="0" y="0"/>
            <a:ext cx="9144000" cy="12859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rcRect t="54165" b="20833"/>
          <a:stretch>
            <a:fillRect/>
          </a:stretch>
        </p:blipFill>
        <p:spPr>
          <a:xfrm>
            <a:off x="0" y="0"/>
            <a:ext cx="9144000" cy="12859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910" y="1785926"/>
            <a:ext cx="80010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4400" b="1" dirty="0"/>
              <a:t>  Check fruits and vegetables</a:t>
            </a:r>
          </a:p>
          <a:p>
            <a:pPr fontAlgn="base"/>
            <a:endParaRPr lang="en-US" sz="4400" b="1" dirty="0"/>
          </a:p>
          <a:p>
            <a:pPr fontAlgn="base">
              <a:buFont typeface="Wingdings" pitchFamily="2" charset="2"/>
              <a:buChar char="ü"/>
            </a:pPr>
            <a:r>
              <a:rPr lang="en-US" sz="4400" b="1" dirty="0" smtClean="0"/>
              <a:t>   Bad </a:t>
            </a:r>
            <a:r>
              <a:rPr lang="en-US" sz="4400" b="1" dirty="0"/>
              <a:t>fruit or not? </a:t>
            </a:r>
            <a:endParaRPr lang="en-US" sz="4400" b="1" dirty="0" smtClean="0"/>
          </a:p>
          <a:p>
            <a:pPr fontAlgn="base"/>
            <a:endParaRPr lang="en-US" sz="4400" b="1" dirty="0"/>
          </a:p>
          <a:p>
            <a:pPr fontAlgn="base">
              <a:buFont typeface="Wingdings" pitchFamily="2" charset="2"/>
              <a:buChar char="ü"/>
            </a:pPr>
            <a:r>
              <a:rPr lang="en-US" sz="4400" b="1" dirty="0" smtClean="0"/>
              <a:t>    How </a:t>
            </a:r>
            <a:r>
              <a:rPr lang="en-US" sz="4400" b="1" dirty="0"/>
              <a:t>many days left?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Let’s use our product! Why</a:t>
            </a:r>
            <a:r>
              <a:rPr lang="en-US" sz="6600" b="1" dirty="0" smtClean="0"/>
              <a:t>?</a:t>
            </a:r>
            <a:endParaRPr lang="en-US" sz="6600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rcRect t="54165" b="20833"/>
          <a:stretch>
            <a:fillRect/>
          </a:stretch>
        </p:blipFill>
        <p:spPr>
          <a:xfrm>
            <a:off x="0" y="0"/>
            <a:ext cx="9144000" cy="12859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4285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Features</a:t>
            </a:r>
            <a:endParaRPr lang="en-US" sz="7200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 l="19318" t="10784" r="15909" b="9150"/>
          <a:stretch>
            <a:fillRect/>
          </a:stretch>
        </p:blipFill>
        <p:spPr bwMode="auto">
          <a:xfrm>
            <a:off x="6286512" y="1571612"/>
            <a:ext cx="2428892" cy="3143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l="15825" r="18612"/>
          <a:stretch>
            <a:fillRect/>
          </a:stretch>
        </p:blipFill>
        <p:spPr bwMode="auto">
          <a:xfrm>
            <a:off x="357158" y="1643050"/>
            <a:ext cx="2286016" cy="30956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14348" y="48577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DETECT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388" y="485776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RECIPE SUGGESTION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1643050"/>
            <a:ext cx="2500330" cy="3071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357554" y="485776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60" y="3357562"/>
            <a:ext cx="4429156" cy="154146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Team</a:t>
            </a:r>
            <a:endParaRPr lang="en-US" sz="6600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  <p:pic>
        <p:nvPicPr>
          <p:cNvPr id="4" name="Picture 3" descr="abdu.jpg"/>
          <p:cNvPicPr>
            <a:picLocks noChangeAspect="1"/>
          </p:cNvPicPr>
          <p:nvPr/>
        </p:nvPicPr>
        <p:blipFill>
          <a:blip r:embed="rId3"/>
          <a:srcRect r="6091"/>
          <a:stretch>
            <a:fillRect/>
          </a:stretch>
        </p:blipFill>
        <p:spPr>
          <a:xfrm>
            <a:off x="0" y="0"/>
            <a:ext cx="2643207" cy="2814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hmad.jpg"/>
          <p:cNvPicPr>
            <a:picLocks noChangeAspect="1"/>
          </p:cNvPicPr>
          <p:nvPr/>
        </p:nvPicPr>
        <p:blipFill>
          <a:blip r:embed="rId4"/>
          <a:srcRect l="4810" r="18238"/>
          <a:stretch>
            <a:fillRect/>
          </a:stretch>
        </p:blipFill>
        <p:spPr>
          <a:xfrm>
            <a:off x="3214678" y="0"/>
            <a:ext cx="2428892" cy="29706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parna.jpg"/>
          <p:cNvPicPr>
            <a:picLocks noChangeAspect="1"/>
          </p:cNvPicPr>
          <p:nvPr/>
        </p:nvPicPr>
        <p:blipFill>
          <a:blip r:embed="rId5"/>
          <a:srcRect r="544"/>
          <a:stretch>
            <a:fillRect/>
          </a:stretch>
        </p:blipFill>
        <p:spPr>
          <a:xfrm>
            <a:off x="0" y="2786058"/>
            <a:ext cx="2857488" cy="2786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aniel.jpg"/>
          <p:cNvPicPr>
            <a:picLocks noChangeAspect="1"/>
          </p:cNvPicPr>
          <p:nvPr/>
        </p:nvPicPr>
        <p:blipFill>
          <a:blip r:embed="rId6"/>
          <a:srcRect l="2405" t="-2623" r="529"/>
          <a:stretch>
            <a:fillRect/>
          </a:stretch>
        </p:blipFill>
        <p:spPr>
          <a:xfrm>
            <a:off x="6215074" y="0"/>
            <a:ext cx="2643206" cy="27945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314363515_673453857485061_4098764676590001545_n.jpg"/>
          <p:cNvPicPr>
            <a:picLocks noChangeAspect="1"/>
          </p:cNvPicPr>
          <p:nvPr/>
        </p:nvPicPr>
        <p:blipFill>
          <a:blip r:embed="rId7">
            <a:lum contrast="10000"/>
          </a:blip>
          <a:srcRect l="18850" t="14601" r="16841" b="4324"/>
          <a:stretch>
            <a:fillRect/>
          </a:stretch>
        </p:blipFill>
        <p:spPr>
          <a:xfrm>
            <a:off x="6286512" y="2714620"/>
            <a:ext cx="2714644" cy="30115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Demo of our marketing products website</a:t>
            </a:r>
            <a:endParaRPr lang="en-US" sz="6600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rcRect t="54165" b="20833"/>
          <a:stretch>
            <a:fillRect/>
          </a:stretch>
        </p:blipFill>
        <p:spPr>
          <a:xfrm>
            <a:off x="0" y="0"/>
            <a:ext cx="9144000" cy="12859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858180" cy="2500330"/>
          </a:xfrm>
        </p:spPr>
        <p:txBody>
          <a:bodyPr>
            <a:normAutofit/>
          </a:bodyPr>
          <a:lstStyle/>
          <a:p>
            <a:r>
              <a:rPr lang="en-US" sz="5900" b="1" dirty="0" smtClean="0"/>
              <a:t>Thank you </a:t>
            </a:r>
            <a:r>
              <a:rPr lang="en-US" sz="5900" b="1" dirty="0" smtClean="0">
                <a:sym typeface="Wingdings" pitchFamily="2" charset="2"/>
              </a:rPr>
              <a:t>!</a:t>
            </a:r>
            <a:endParaRPr lang="en-US" sz="5900" b="1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rcRect t="54165" b="20833"/>
          <a:stretch>
            <a:fillRect/>
          </a:stretch>
        </p:blipFill>
        <p:spPr>
          <a:xfrm>
            <a:off x="0" y="0"/>
            <a:ext cx="9144000" cy="12859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rcRect t="70834" b="4166"/>
          <a:stretch>
            <a:fillRect/>
          </a:stretch>
        </p:blipFill>
        <p:spPr>
          <a:xfrm>
            <a:off x="0" y="5572116"/>
            <a:ext cx="914400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What is Repeopedia?</vt:lpstr>
      <vt:lpstr>Slide 3</vt:lpstr>
      <vt:lpstr>Let’s use our product! Why?</vt:lpstr>
      <vt:lpstr>Features</vt:lpstr>
      <vt:lpstr>Team</vt:lpstr>
      <vt:lpstr>Demo of our marketing products website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</cp:revision>
  <dcterms:created xsi:type="dcterms:W3CDTF">2022-11-05T03:39:08Z</dcterms:created>
  <dcterms:modified xsi:type="dcterms:W3CDTF">2022-11-05T16:03:31Z</dcterms:modified>
</cp:coreProperties>
</file>