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-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3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1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5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7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8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0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7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2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5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6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1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1D83E-A37D-442F-80F9-391640578AF1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4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KickSat</a:t>
            </a:r>
            <a:r>
              <a:rPr lang="en-US" dirty="0" smtClean="0"/>
              <a:t> </a:t>
            </a:r>
            <a:r>
              <a:rPr lang="en-US" dirty="0" err="1" smtClean="0"/>
              <a:t>Conops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Tentative… to be discussed during the meeting Tuesday 07/10/18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22273" y="370418"/>
            <a:ext cx="9429776" cy="2687387"/>
            <a:chOff x="122273" y="370418"/>
            <a:chExt cx="9429776" cy="2687387"/>
          </a:xfrm>
        </p:grpSpPr>
        <p:cxnSp>
          <p:nvCxnSpPr>
            <p:cNvPr id="5" name="Shape 786"/>
            <p:cNvCxnSpPr>
              <a:stCxn id="7" idx="3"/>
              <a:endCxn id="10" idx="1"/>
            </p:cNvCxnSpPr>
            <p:nvPr/>
          </p:nvCxnSpPr>
          <p:spPr>
            <a:xfrm flipV="1">
              <a:off x="1929277" y="1231462"/>
              <a:ext cx="176066" cy="6"/>
            </a:xfrm>
            <a:prstGeom prst="straightConnector1">
              <a:avLst/>
            </a:prstGeom>
            <a:noFill/>
            <a:ln w="28575" cap="flat" cmpd="sng">
              <a:solidFill>
                <a:srgbClr val="00206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</p:cxnSp>
        <p:grpSp>
          <p:nvGrpSpPr>
            <p:cNvPr id="6" name="Group 5"/>
            <p:cNvGrpSpPr/>
            <p:nvPr/>
          </p:nvGrpSpPr>
          <p:grpSpPr>
            <a:xfrm>
              <a:off x="292191" y="727356"/>
              <a:ext cx="1637087" cy="1008225"/>
              <a:chOff x="628425" y="1311400"/>
              <a:chExt cx="2339220" cy="948900"/>
            </a:xfrm>
            <a:solidFill>
              <a:schemeClr val="accent1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Shape 780"/>
              <p:cNvSpPr/>
              <p:nvPr/>
            </p:nvSpPr>
            <p:spPr>
              <a:xfrm>
                <a:off x="628425" y="1311400"/>
                <a:ext cx="2339220" cy="948900"/>
              </a:xfrm>
              <a:prstGeom prst="roundRect">
                <a:avLst>
                  <a:gd name="adj" fmla="val 29808"/>
                </a:avLst>
              </a:prstGeom>
              <a:grpFill/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4473" tIns="94473" rIns="94473" bIns="94473" anchor="t" anchorCtr="0">
                <a:noAutofit/>
              </a:bodyPr>
              <a:lstStyle/>
              <a:p>
                <a:pPr algn="ctr"/>
                <a:endParaRPr lang="en-US" sz="124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28425" y="1426297"/>
                <a:ext cx="2339220" cy="715356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lvl="0" algn="ctr"/>
                <a:r>
                  <a:rPr lang="en-US" sz="1859" b="1" dirty="0"/>
                  <a:t>Launch</a:t>
                </a:r>
              </a:p>
              <a:p>
                <a:pPr lvl="0" algn="ctr"/>
                <a:r>
                  <a:rPr lang="en-US" sz="1240" i="1" dirty="0" smtClean="0"/>
                  <a:t>Mothership drops off the ISS</a:t>
                </a:r>
                <a:endParaRPr lang="en-US" sz="1240" dirty="0"/>
              </a:p>
            </p:txBody>
          </p:sp>
        </p:grpSp>
        <p:sp>
          <p:nvSpPr>
            <p:cNvPr id="9" name="Shape 775"/>
            <p:cNvSpPr/>
            <p:nvPr/>
          </p:nvSpPr>
          <p:spPr>
            <a:xfrm>
              <a:off x="3896846" y="745160"/>
              <a:ext cx="1629553" cy="980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4473" tIns="94473" rIns="94473" bIns="94473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US" sz="1400" b="1" dirty="0" smtClean="0">
                  <a:solidFill>
                    <a:schemeClr val="dk1"/>
                  </a:solidFill>
                </a:rPr>
                <a:t>Deploy Antennae</a:t>
              </a:r>
              <a:endParaRPr sz="1400" b="1" dirty="0">
                <a:solidFill>
                  <a:schemeClr val="dk1"/>
                </a:solidFill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-US" sz="1000" dirty="0" smtClean="0">
                  <a:solidFill>
                    <a:schemeClr val="dk1"/>
                  </a:solidFill>
                </a:rPr>
                <a:t>1) Check </a:t>
              </a:r>
              <a:r>
                <a:rPr lang="en-US" sz="1000" dirty="0">
                  <a:solidFill>
                    <a:schemeClr val="dk1"/>
                  </a:solidFill>
                </a:rPr>
                <a:t>battery voltage.</a:t>
              </a: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-US" sz="1000" dirty="0" smtClean="0">
                  <a:solidFill>
                    <a:schemeClr val="dk1"/>
                  </a:solidFill>
                </a:rPr>
                <a:t>2) Deploy Antennae</a:t>
              </a:r>
              <a:r>
                <a:rPr lang="en-US" sz="1240" dirty="0" smtClean="0">
                  <a:solidFill>
                    <a:schemeClr val="dk1"/>
                  </a:solidFill>
                </a:rPr>
                <a:t>.</a:t>
              </a:r>
              <a:endParaRPr lang="en-US" sz="1240" dirty="0">
                <a:solidFill>
                  <a:schemeClr val="dk1"/>
                </a:solidFill>
              </a:endParaRPr>
            </a:p>
          </p:txBody>
        </p:sp>
        <p:sp>
          <p:nvSpPr>
            <p:cNvPr id="10" name="Shape 775"/>
            <p:cNvSpPr/>
            <p:nvPr/>
          </p:nvSpPr>
          <p:spPr>
            <a:xfrm>
              <a:off x="2105343" y="741199"/>
              <a:ext cx="1617304" cy="9805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4473" tIns="94473" rIns="94473" bIns="94473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US" sz="1859" b="1" dirty="0">
                  <a:solidFill>
                    <a:schemeClr val="dk1"/>
                  </a:solidFill>
                </a:rPr>
                <a:t>Hold</a:t>
              </a:r>
              <a:endParaRPr sz="1859" b="1" dirty="0">
                <a:solidFill>
                  <a:schemeClr val="dk1"/>
                </a:solidFill>
              </a:endParaRPr>
            </a:p>
            <a:p>
              <a:pPr algn="ctr"/>
              <a:r>
                <a:rPr lang="en-US" sz="1240" dirty="0" smtClean="0">
                  <a:solidFill>
                    <a:schemeClr val="dk1"/>
                  </a:solidFill>
                </a:rPr>
                <a:t>Mothership waits </a:t>
              </a:r>
            </a:p>
            <a:p>
              <a:pPr algn="ctr"/>
              <a:r>
                <a:rPr lang="en-US" sz="1240" b="1" i="1" dirty="0" smtClean="0">
                  <a:solidFill>
                    <a:schemeClr val="dk1"/>
                  </a:solidFill>
                </a:rPr>
                <a:t>Actual Time: TBD</a:t>
              </a:r>
              <a:endParaRPr lang="en-US" sz="1240" b="1" i="1" dirty="0"/>
            </a:p>
          </p:txBody>
        </p:sp>
        <p:cxnSp>
          <p:nvCxnSpPr>
            <p:cNvPr id="12" name="Shape 786"/>
            <p:cNvCxnSpPr>
              <a:stCxn id="10" idx="3"/>
              <a:endCxn id="9" idx="1"/>
            </p:cNvCxnSpPr>
            <p:nvPr/>
          </p:nvCxnSpPr>
          <p:spPr>
            <a:xfrm>
              <a:off x="3722647" y="1231462"/>
              <a:ext cx="174198" cy="3964"/>
            </a:xfrm>
            <a:prstGeom prst="straightConnector1">
              <a:avLst/>
            </a:prstGeom>
            <a:noFill/>
            <a:ln w="28575" cap="flat" cmpd="sng">
              <a:solidFill>
                <a:srgbClr val="00206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</p:cxnSp>
        <p:sp>
          <p:nvSpPr>
            <p:cNvPr id="16" name="Curved Up Arrow 15"/>
            <p:cNvSpPr/>
            <p:nvPr/>
          </p:nvSpPr>
          <p:spPr>
            <a:xfrm>
              <a:off x="4319736" y="1828800"/>
              <a:ext cx="783771" cy="418011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96845" y="2278362"/>
              <a:ext cx="1803753" cy="5539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dk1"/>
                  </a:solidFill>
                </a:rPr>
                <a:t>No Uplink received by the mothership for some abnormal amount of time </a:t>
              </a:r>
              <a:r>
                <a:rPr lang="en-US" sz="1000" b="1" dirty="0" smtClean="0">
                  <a:solidFill>
                    <a:schemeClr val="dk1"/>
                  </a:solidFill>
                </a:rPr>
                <a:t>TBD</a:t>
              </a:r>
              <a:endParaRPr lang="en-US" sz="1000" dirty="0">
                <a:solidFill>
                  <a:schemeClr val="dk1"/>
                </a:solidFill>
              </a:endParaRPr>
            </a:p>
          </p:txBody>
        </p:sp>
        <p:cxnSp>
          <p:nvCxnSpPr>
            <p:cNvPr id="24" name="Shape 786"/>
            <p:cNvCxnSpPr>
              <a:endCxn id="33" idx="1"/>
            </p:cNvCxnSpPr>
            <p:nvPr/>
          </p:nvCxnSpPr>
          <p:spPr>
            <a:xfrm>
              <a:off x="5516017" y="1229476"/>
              <a:ext cx="4036032" cy="16809"/>
            </a:xfrm>
            <a:prstGeom prst="straightConnector1">
              <a:avLst/>
            </a:prstGeom>
            <a:noFill/>
            <a:ln w="28575" cap="flat" cmpd="sng">
              <a:solidFill>
                <a:srgbClr val="00206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</p:cxnSp>
        <p:sp>
          <p:nvSpPr>
            <p:cNvPr id="27" name="Shape 774"/>
            <p:cNvSpPr/>
            <p:nvPr/>
          </p:nvSpPr>
          <p:spPr>
            <a:xfrm>
              <a:off x="122273" y="501430"/>
              <a:ext cx="7371694" cy="2556375"/>
            </a:xfrm>
            <a:prstGeom prst="rect">
              <a:avLst/>
            </a:prstGeom>
            <a:noFill/>
            <a:ln w="19050" cap="flat" cmpd="sng">
              <a:solidFill>
                <a:schemeClr val="bg1">
                  <a:lumMod val="75000"/>
                </a:schemeClr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4473" tIns="94473" rIns="94473" bIns="94473" anchor="t" anchorCtr="0">
              <a:noAutofit/>
            </a:bodyPr>
            <a:lstStyle/>
            <a:p>
              <a:endParaRPr sz="1859" i="1">
                <a:solidFill>
                  <a:srgbClr val="999999"/>
                </a:solidFill>
              </a:endParaRPr>
            </a:p>
          </p:txBody>
        </p:sp>
        <p:sp>
          <p:nvSpPr>
            <p:cNvPr id="28" name="Shape 802"/>
            <p:cNvSpPr txBox="1"/>
            <p:nvPr/>
          </p:nvSpPr>
          <p:spPr>
            <a:xfrm>
              <a:off x="174524" y="370418"/>
              <a:ext cx="1993910" cy="334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473" tIns="94473" rIns="94473" bIns="94473" anchor="ctr" anchorCtr="0">
              <a:noAutofit/>
            </a:bodyPr>
            <a:lstStyle/>
            <a:p>
              <a:pPr lvl="0"/>
              <a:r>
                <a:rPr lang="en-US" sz="1859" i="1" dirty="0" smtClean="0">
                  <a:solidFill>
                    <a:schemeClr val="bg1">
                      <a:lumMod val="65000"/>
                    </a:schemeClr>
                  </a:solidFill>
                  <a:highlight>
                    <a:srgbClr val="FFFFFF"/>
                  </a:highlight>
                </a:rPr>
                <a:t>Separation Mode</a:t>
              </a:r>
              <a:endParaRPr sz="1859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97283" y="1066715"/>
              <a:ext cx="1793369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dk1"/>
                  </a:solidFill>
                </a:rPr>
                <a:t>Uplink received by the Mothership</a:t>
              </a:r>
              <a:endParaRPr lang="en-US" sz="1000" dirty="0">
                <a:solidFill>
                  <a:schemeClr val="dk1"/>
                </a:solidFill>
              </a:endParaRPr>
            </a:p>
          </p:txBody>
        </p:sp>
      </p:grpSp>
      <p:sp>
        <p:nvSpPr>
          <p:cNvPr id="33" name="Shape 775"/>
          <p:cNvSpPr/>
          <p:nvPr/>
        </p:nvSpPr>
        <p:spPr>
          <a:xfrm>
            <a:off x="9552049" y="756019"/>
            <a:ext cx="1629553" cy="980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4473" tIns="94473" rIns="94473" bIns="94473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400" b="1" dirty="0" smtClean="0">
                <a:solidFill>
                  <a:schemeClr val="dk1"/>
                </a:solidFill>
              </a:rPr>
              <a:t>Initial Downlink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000" dirty="0" smtClean="0">
                <a:solidFill>
                  <a:schemeClr val="dk1"/>
                </a:solidFill>
              </a:rPr>
              <a:t>Transmit basic info to the GS (battery info)</a:t>
            </a:r>
          </a:p>
        </p:txBody>
      </p:sp>
      <p:cxnSp>
        <p:nvCxnSpPr>
          <p:cNvPr id="34" name="Shape 786"/>
          <p:cNvCxnSpPr/>
          <p:nvPr/>
        </p:nvCxnSpPr>
        <p:spPr>
          <a:xfrm flipH="1">
            <a:off x="9971314" y="1743874"/>
            <a:ext cx="1875" cy="1563256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sp>
        <p:nvSpPr>
          <p:cNvPr id="40" name="Shape 775"/>
          <p:cNvSpPr/>
          <p:nvPr/>
        </p:nvSpPr>
        <p:spPr>
          <a:xfrm>
            <a:off x="9594572" y="3345961"/>
            <a:ext cx="1759131" cy="980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4473" tIns="94473" rIns="94473" bIns="94473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400" b="1" dirty="0" smtClean="0">
                <a:solidFill>
                  <a:schemeClr val="dk1"/>
                </a:solidFill>
              </a:rPr>
              <a:t>Standby Mode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dk1"/>
                </a:solidFill>
              </a:rPr>
              <a:t>Gather Sensor Data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dk1"/>
                </a:solidFill>
              </a:rPr>
              <a:t>Low Frequency Chirps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dk1"/>
                </a:solidFill>
              </a:rPr>
              <a:t>Low power consumption</a:t>
            </a:r>
          </a:p>
        </p:txBody>
      </p:sp>
      <p:cxnSp>
        <p:nvCxnSpPr>
          <p:cNvPr id="42" name="Shape 786"/>
          <p:cNvCxnSpPr/>
          <p:nvPr/>
        </p:nvCxnSpPr>
        <p:spPr>
          <a:xfrm>
            <a:off x="9843516" y="4343435"/>
            <a:ext cx="268" cy="1322224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sp>
        <p:nvSpPr>
          <p:cNvPr id="41" name="TextBox 40"/>
          <p:cNvSpPr txBox="1"/>
          <p:nvPr/>
        </p:nvSpPr>
        <p:spPr>
          <a:xfrm>
            <a:off x="8995963" y="4744023"/>
            <a:ext cx="123528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dk1"/>
                </a:solidFill>
              </a:rPr>
              <a:t>Uplink Received, Downlink requested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43" name="Shape 775"/>
          <p:cNvSpPr/>
          <p:nvPr/>
        </p:nvSpPr>
        <p:spPr>
          <a:xfrm>
            <a:off x="9594572" y="5651341"/>
            <a:ext cx="1759131" cy="980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4473" tIns="94473" rIns="94473" bIns="94473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400" b="1" dirty="0" smtClean="0">
                <a:solidFill>
                  <a:schemeClr val="dk1"/>
                </a:solidFill>
              </a:rPr>
              <a:t>Downlink Mode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dk1"/>
                </a:solidFill>
              </a:rPr>
              <a:t>Gather Sensor Data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dk1"/>
                </a:solidFill>
              </a:rPr>
              <a:t>Sending information to GS</a:t>
            </a:r>
          </a:p>
        </p:txBody>
      </p:sp>
      <p:cxnSp>
        <p:nvCxnSpPr>
          <p:cNvPr id="44" name="Shape 786"/>
          <p:cNvCxnSpPr/>
          <p:nvPr/>
        </p:nvCxnSpPr>
        <p:spPr>
          <a:xfrm flipH="1" flipV="1">
            <a:off x="10974978" y="4365324"/>
            <a:ext cx="1600" cy="1286018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sp>
        <p:nvSpPr>
          <p:cNvPr id="50" name="TextBox 49"/>
          <p:cNvSpPr txBox="1"/>
          <p:nvPr/>
        </p:nvSpPr>
        <p:spPr>
          <a:xfrm>
            <a:off x="9594572" y="2233613"/>
            <a:ext cx="88977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dk1"/>
                </a:solidFill>
              </a:rPr>
              <a:t>Data Transmission is complete</a:t>
            </a:r>
            <a:endParaRPr lang="en-US" sz="1000" dirty="0">
              <a:solidFill>
                <a:schemeClr val="dk1"/>
              </a:solidFill>
            </a:endParaRPr>
          </a:p>
          <a:p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10628036" y="4670810"/>
            <a:ext cx="88977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dk1"/>
                </a:solidFill>
              </a:rPr>
              <a:t>Data Transmission is complete</a:t>
            </a:r>
            <a:endParaRPr lang="en-US" sz="1000" dirty="0">
              <a:solidFill>
                <a:schemeClr val="dk1"/>
              </a:solidFill>
            </a:endParaRPr>
          </a:p>
          <a:p>
            <a:endParaRPr lang="en-US" sz="1000" dirty="0"/>
          </a:p>
        </p:txBody>
      </p:sp>
      <p:cxnSp>
        <p:nvCxnSpPr>
          <p:cNvPr id="51" name="Shape 786"/>
          <p:cNvCxnSpPr/>
          <p:nvPr/>
        </p:nvCxnSpPr>
        <p:spPr>
          <a:xfrm flipH="1" flipV="1">
            <a:off x="6625967" y="3790217"/>
            <a:ext cx="2926082" cy="6441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sp>
        <p:nvSpPr>
          <p:cNvPr id="56" name="TextBox 55"/>
          <p:cNvSpPr txBox="1"/>
          <p:nvPr/>
        </p:nvSpPr>
        <p:spPr>
          <a:xfrm>
            <a:off x="6988183" y="3592742"/>
            <a:ext cx="190201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dk1"/>
                </a:solidFill>
              </a:rPr>
              <a:t>Sprite Deployment Conditions have been met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57" name="Shape 775"/>
          <p:cNvSpPr/>
          <p:nvPr/>
        </p:nvSpPr>
        <p:spPr>
          <a:xfrm>
            <a:off x="3891475" y="3143283"/>
            <a:ext cx="2734492" cy="2038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4473" tIns="94473" rIns="94473" bIns="94473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400" b="1" dirty="0" smtClean="0">
                <a:solidFill>
                  <a:schemeClr val="dk1"/>
                </a:solidFill>
              </a:rPr>
              <a:t>Sprite Deployment Mode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dk1"/>
                </a:solidFill>
              </a:rPr>
              <a:t>Check Battery Level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dk1"/>
                </a:solidFill>
              </a:rPr>
              <a:t>Burn Wire #1 Actuated by MCU #1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dk1"/>
                </a:solidFill>
              </a:rPr>
              <a:t>Check Battery Level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dk1"/>
                </a:solidFill>
              </a:rPr>
              <a:t>Burn Wire #2 actuated by MCU #2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dk1"/>
                </a:solidFill>
              </a:rPr>
              <a:t>Check Battery Level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dk1"/>
                </a:solidFill>
              </a:rPr>
              <a:t>Burn Wire #3 actuated by MCU #2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dk1"/>
                </a:solidFill>
              </a:rPr>
              <a:t>Check Battery Level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dk1"/>
                </a:solidFill>
              </a:rPr>
              <a:t>Wait for a good amount of time </a:t>
            </a:r>
            <a:r>
              <a:rPr lang="en-US" sz="1000" b="1" dirty="0" smtClean="0">
                <a:solidFill>
                  <a:schemeClr val="dk1"/>
                </a:solidFill>
              </a:rPr>
              <a:t>TBD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dk1"/>
                </a:solidFill>
              </a:rPr>
              <a:t>Repeat these steps (End of Life)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dk1"/>
                </a:solidFill>
              </a:rPr>
              <a:t>TODO: Verify we want to kill the mothership after deployment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dk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13586" y="5846849"/>
            <a:ext cx="2468529" cy="12618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Safe Mode:</a:t>
            </a:r>
          </a:p>
          <a:p>
            <a:pPr marL="228600" indent="-228600">
              <a:buAutoNum type="arabicParenR"/>
            </a:pPr>
            <a:r>
              <a:rPr lang="en-US" sz="1000" dirty="0" smtClean="0"/>
              <a:t>Low frequency chirps (battery level)</a:t>
            </a:r>
          </a:p>
          <a:p>
            <a:pPr marL="228600" indent="-228600">
              <a:buAutoNum type="arabicParenR"/>
            </a:pPr>
            <a:r>
              <a:rPr lang="en-US" sz="1000" dirty="0" smtClean="0"/>
              <a:t>No Sensor Data</a:t>
            </a:r>
          </a:p>
          <a:p>
            <a:pPr marL="228600" indent="-228600">
              <a:buAutoNum type="arabicParenR"/>
            </a:pPr>
            <a:r>
              <a:rPr lang="en-US" sz="1000" dirty="0" smtClean="0"/>
              <a:t>Do not allow deployment</a:t>
            </a:r>
          </a:p>
          <a:p>
            <a:pPr marL="228600" indent="-228600">
              <a:buAutoNum type="arabicParenR"/>
            </a:pPr>
            <a:endParaRPr lang="en-US" sz="1000" dirty="0" smtClean="0"/>
          </a:p>
          <a:p>
            <a:pPr marL="228600" indent="-228600">
              <a:buAutoNum type="arabicParenR"/>
            </a:pPr>
            <a:endParaRPr lang="en-US" sz="1000" dirty="0" smtClean="0"/>
          </a:p>
          <a:p>
            <a:endParaRPr lang="en-US" sz="1000" dirty="0"/>
          </a:p>
        </p:txBody>
      </p:sp>
      <p:grpSp>
        <p:nvGrpSpPr>
          <p:cNvPr id="78" name="Group 77"/>
          <p:cNvGrpSpPr/>
          <p:nvPr/>
        </p:nvGrpSpPr>
        <p:grpSpPr>
          <a:xfrm>
            <a:off x="4981926" y="6094083"/>
            <a:ext cx="2794827" cy="326647"/>
            <a:chOff x="5107740" y="5305455"/>
            <a:chExt cx="1798156" cy="439446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5120800" y="5305455"/>
              <a:ext cx="178509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5120802" y="5430539"/>
              <a:ext cx="178509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5120802" y="5599617"/>
              <a:ext cx="178509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5107740" y="5744901"/>
              <a:ext cx="178509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Shape 775"/>
          <p:cNvSpPr/>
          <p:nvPr/>
        </p:nvSpPr>
        <p:spPr>
          <a:xfrm>
            <a:off x="415504" y="3990917"/>
            <a:ext cx="1966052" cy="1078068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4473" tIns="94473" rIns="94473" bIns="94473" anchor="ctr" anchorCtr="0">
            <a:noAutofit/>
          </a:bodyPr>
          <a:lstStyle/>
          <a:p>
            <a:r>
              <a:rPr lang="en-US" sz="1600" b="1" u="sng" dirty="0" smtClean="0"/>
              <a:t>ON RESET/REBOOT: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1) Boot initialize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2) read </a:t>
            </a:r>
            <a:r>
              <a:rPr lang="en-US" sz="1000" dirty="0" err="1" smtClean="0"/>
              <a:t>config</a:t>
            </a:r>
            <a:r>
              <a:rPr lang="en-US" sz="1000" dirty="0" smtClean="0"/>
              <a:t> with error correction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3) decide which mode to start in based on </a:t>
            </a:r>
            <a:r>
              <a:rPr lang="en-US" sz="1000" dirty="0" err="1" smtClean="0"/>
              <a:t>config</a:t>
            </a:r>
            <a:r>
              <a:rPr lang="en-US" sz="1000" dirty="0" smtClean="0"/>
              <a:t> file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5428413" y="5955004"/>
            <a:ext cx="1637028" cy="55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Exit on Uplink Signal, </a:t>
            </a:r>
          </a:p>
          <a:p>
            <a:r>
              <a:rPr lang="en-US" sz="1000" dirty="0" smtClean="0"/>
              <a:t>Return to correct mode based on </a:t>
            </a:r>
            <a:r>
              <a:rPr lang="en-US" sz="1000" dirty="0" err="1" smtClean="0"/>
              <a:t>config</a:t>
            </a:r>
            <a:r>
              <a:rPr lang="en-US" sz="1000" dirty="0" smtClean="0"/>
              <a:t> files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122273" y="6114412"/>
            <a:ext cx="2391313" cy="394589"/>
            <a:chOff x="5107740" y="5305455"/>
            <a:chExt cx="1798156" cy="439446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5120800" y="5305455"/>
              <a:ext cx="178509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5120802" y="5430539"/>
              <a:ext cx="178509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5120802" y="5599617"/>
              <a:ext cx="178509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5107740" y="5744901"/>
              <a:ext cx="178509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451230" y="5956904"/>
            <a:ext cx="1637028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Enter Safe Mode (from any other mode) due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Critical Battery Level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Bad GPS data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63094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252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KickSat Conops</vt:lpstr>
      <vt:lpstr>PowerPoint Presentation</vt:lpstr>
    </vt:vector>
  </TitlesOfParts>
  <Company>Code 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KickSat Conops</dc:title>
  <dc:creator>candre1</dc:creator>
  <cp:lastModifiedBy>candre1</cp:lastModifiedBy>
  <cp:revision>7</cp:revision>
  <dcterms:created xsi:type="dcterms:W3CDTF">2018-07-10T00:11:38Z</dcterms:created>
  <dcterms:modified xsi:type="dcterms:W3CDTF">2018-07-10T17:23:04Z</dcterms:modified>
</cp:coreProperties>
</file>