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43774-CA27-48B8-BBCE-E5C642BC5E6C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658CD-EC7D-4048-8B00-C2A8AD35A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93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658CD-EC7D-4048-8B00-C2A8AD35A0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72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1E9FC-C518-49DC-99BA-E4E6C958A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39081-F57D-43F4-9FC7-595010771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324D2-D4FE-46F5-B203-17C29890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BEE6-869E-4F20-8447-76C8895346DF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6C425-BE0B-4BCE-9BCE-BD2A026D6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7BC7-D409-472C-98EF-C9711ED1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0BD1-384F-4301-8693-696717DE5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8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C9E97-3A96-41C5-A21C-1F3F411D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3243D-6CF7-4E78-A8C7-B4B22BB0D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06249-E608-4350-99B4-B4DEF2A9B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BEE6-869E-4F20-8447-76C8895346DF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B510D-9235-42B3-987D-1385DAC2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FD605-F982-44E6-8F16-39935C2A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0BD1-384F-4301-8693-696717DE5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6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4F844A-382B-43CB-8757-D869280C3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33EF5-C2E1-4E2E-A85C-5122EDCE8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90C00-B624-484C-867F-353AF929F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BEE6-869E-4F20-8447-76C8895346DF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3333F-367D-4B5C-9235-BC78FB65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5FB67-BEC2-42FC-A865-D63D0C0A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0BD1-384F-4301-8693-696717DE5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5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85D2-F654-4334-88C3-0BB57D9D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C057F-C3BF-48DD-AE57-396B6CA7E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F6135-2409-460F-977F-153D58B7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BEE6-869E-4F20-8447-76C8895346DF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737E8-E4BC-4395-A1CA-E8A1554E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B6F4-60A7-411D-8CC7-52822F3A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0BD1-384F-4301-8693-696717DE5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1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1AB3-B627-427A-A630-4C6BD7D53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53E0F-C709-4DDD-AA41-A8CF08CEF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9E803-1014-448D-8231-C5E5B324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BEE6-869E-4F20-8447-76C8895346DF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7CAB1-AE76-44A2-A4E7-75BC4805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86E91-FF1C-4F80-90D1-4846DB74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0BD1-384F-4301-8693-696717DE5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4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FCE4B-74F8-4459-BF82-13119F29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B6083-7D4C-447C-A36B-BFC4330A7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CFD7C-1328-4BB4-A745-C9CC6359F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9C2B7-2BAA-4BEA-8D3E-A4ADBAEF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BEE6-869E-4F20-8447-76C8895346DF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A9E0C-73DD-4853-A918-E5B14211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47D4F-9D5D-451E-943C-37EE5DE3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0BD1-384F-4301-8693-696717DE5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9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CE3D-BAF5-4B62-AB08-CE573ECA8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69E7B-0D3A-4749-BAD9-647E3E743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19FFC-CBA5-462D-863A-92E4AFC4B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58392-3F92-4A51-A6D0-8839361DD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CC984-D42B-4F48-9BD0-42A83E78D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BFCEC8-44E0-4873-861F-24AA441B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BEE6-869E-4F20-8447-76C8895346DF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4C25B-2B02-42E3-9CBA-0839B39A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D4D4D-2C67-4EBD-9C5B-AC18AA48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0BD1-384F-4301-8693-696717DE5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7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0950-464F-4D45-9610-2D09B1BB8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4703F-6384-462C-8F24-48BC5949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BEE6-869E-4F20-8447-76C8895346DF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FC264-9AFC-446A-B6D6-39C6B941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8A30C-1B03-45C8-9B71-7086F85C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0BD1-384F-4301-8693-696717DE5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9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149B7-8EEA-40BA-9418-23CA7467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BEE6-869E-4F20-8447-76C8895346DF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5DB01B-DFE0-4F6A-9622-1F178E37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E9AD5-F612-49B3-8BEF-60F0194E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0BD1-384F-4301-8693-696717DE5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4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5A6E-6F13-4E1D-BC19-5C174995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3095D-1D33-43FF-88E1-02FBB2DEA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8C35B-5A61-4216-943D-243308394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1DA33-13DB-4051-AA49-FDAAA6C6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BEE6-869E-4F20-8447-76C8895346DF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44C3D-0162-48A2-9BA8-3B2CF95A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7FB9E-F01D-4E18-B9B9-42C634924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0BD1-384F-4301-8693-696717DE5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2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77C0-81EB-4A90-85A1-EED82E5EE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A90E50-314B-44D2-A8D0-C944EF4DF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6BDD6-B31A-40C3-9C02-6155F6DB1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02182-11E6-4701-B016-420FEDF3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BEE6-869E-4F20-8447-76C8895346DF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DD590-CD79-43A0-A53A-837F82751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4F2A0-B2DE-4B84-9C01-00E741E2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00BD1-384F-4301-8693-696717DE5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9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961B0A-837E-468C-A650-1AC03A18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82DA1-CC0D-4D5A-A1DA-94BA39BE2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9AE86-7A54-432F-A398-5B0C5BF75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4BEE6-869E-4F20-8447-76C8895346DF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F660C-5309-4197-B298-3BC4DBA6F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20F5E-BC42-44AC-AA14-B87BB557F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00BD1-384F-4301-8693-696717DE5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2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311D62-F0B2-4789-ABBA-D638AE2111CF}"/>
              </a:ext>
            </a:extLst>
          </p:cNvPr>
          <p:cNvSpPr/>
          <p:nvPr/>
        </p:nvSpPr>
        <p:spPr>
          <a:xfrm>
            <a:off x="1143000" y="3840480"/>
            <a:ext cx="1490472" cy="10789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Chirp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37264D-48F8-4DB5-B529-88F1B8E10A6A}"/>
              </a:ext>
            </a:extLst>
          </p:cNvPr>
          <p:cNvSpPr/>
          <p:nvPr/>
        </p:nvSpPr>
        <p:spPr>
          <a:xfrm>
            <a:off x="118873" y="222339"/>
            <a:ext cx="1888235" cy="152207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Payload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56C07FB-527F-427F-8B0C-404F892A4DF3}"/>
              </a:ext>
            </a:extLst>
          </p:cNvPr>
          <p:cNvCxnSpPr>
            <a:cxnSpLocks/>
            <a:stCxn id="5" idx="4"/>
          </p:cNvCxnSpPr>
          <p:nvPr/>
        </p:nvCxnSpPr>
        <p:spPr>
          <a:xfrm rot="16200000" flipH="1">
            <a:off x="157834" y="2649573"/>
            <a:ext cx="2096062" cy="28574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BD786A-A767-4C95-8889-13A89E00186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633472" y="4379976"/>
            <a:ext cx="6766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0AA1FEF-1C67-452E-B334-DAD39ECABCB6}"/>
              </a:ext>
            </a:extLst>
          </p:cNvPr>
          <p:cNvSpPr/>
          <p:nvPr/>
        </p:nvSpPr>
        <p:spPr>
          <a:xfrm>
            <a:off x="3310128" y="3918203"/>
            <a:ext cx="1353312" cy="923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Uplink?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176F664-EE75-48FB-9207-0D30227701E3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2500886" y="2432305"/>
            <a:ext cx="873251" cy="2098546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AF9151-6D18-4354-91C0-37B63C7514E9}"/>
              </a:ext>
            </a:extLst>
          </p:cNvPr>
          <p:cNvCxnSpPr>
            <a:endCxn id="4" idx="0"/>
          </p:cNvCxnSpPr>
          <p:nvPr/>
        </p:nvCxnSpPr>
        <p:spPr>
          <a:xfrm>
            <a:off x="1888236" y="3044952"/>
            <a:ext cx="0" cy="795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F7A32DC-FE6B-40BD-BA49-717FEA6B344E}"/>
              </a:ext>
            </a:extLst>
          </p:cNvPr>
          <p:cNvSpPr txBox="1"/>
          <p:nvPr/>
        </p:nvSpPr>
        <p:spPr>
          <a:xfrm>
            <a:off x="2692911" y="2684764"/>
            <a:ext cx="59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NO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AB3ED5-E760-49C6-BE63-879CEB29F1F4}"/>
              </a:ext>
            </a:extLst>
          </p:cNvPr>
          <p:cNvCxnSpPr>
            <a:stCxn id="17" idx="3"/>
          </p:cNvCxnSpPr>
          <p:nvPr/>
        </p:nvCxnSpPr>
        <p:spPr>
          <a:xfrm flipV="1">
            <a:off x="4663440" y="4379975"/>
            <a:ext cx="90525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2251594-0CD3-41EC-9A83-C61AFA6A86C7}"/>
              </a:ext>
            </a:extLst>
          </p:cNvPr>
          <p:cNvSpPr txBox="1"/>
          <p:nvPr/>
        </p:nvSpPr>
        <p:spPr>
          <a:xfrm>
            <a:off x="4800600" y="4041648"/>
            <a:ext cx="53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B5432E-B2A5-47EA-B621-368988888275}"/>
              </a:ext>
            </a:extLst>
          </p:cNvPr>
          <p:cNvSpPr/>
          <p:nvPr/>
        </p:nvSpPr>
        <p:spPr>
          <a:xfrm>
            <a:off x="5568696" y="3903486"/>
            <a:ext cx="1691640" cy="923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 Uplink?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1C84B9-C086-41DE-86BF-3DCE20163250}"/>
              </a:ext>
            </a:extLst>
          </p:cNvPr>
          <p:cNvSpPr txBox="1"/>
          <p:nvPr/>
        </p:nvSpPr>
        <p:spPr>
          <a:xfrm>
            <a:off x="5861304" y="5274062"/>
            <a:ext cx="51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NO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77208D7-71AA-48C3-A787-14EAFF681246}"/>
              </a:ext>
            </a:extLst>
          </p:cNvPr>
          <p:cNvSpPr/>
          <p:nvPr/>
        </p:nvSpPr>
        <p:spPr>
          <a:xfrm>
            <a:off x="3685032" y="5568696"/>
            <a:ext cx="1577340" cy="923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Other Commands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27A8B92-125A-4B7A-BD7D-21E294A950E2}"/>
              </a:ext>
            </a:extLst>
          </p:cNvPr>
          <p:cNvCxnSpPr>
            <a:cxnSpLocks/>
            <a:stCxn id="35" idx="2"/>
            <a:endCxn id="39" idx="3"/>
          </p:cNvCxnSpPr>
          <p:nvPr/>
        </p:nvCxnSpPr>
        <p:spPr>
          <a:xfrm rot="5400000">
            <a:off x="5236722" y="4852669"/>
            <a:ext cx="1203444" cy="115214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BFDFB1-1030-4299-A020-EF5B07918354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3108960" y="6030462"/>
            <a:ext cx="57607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A9E1877-CF65-4341-863C-651676B4952F}"/>
              </a:ext>
            </a:extLst>
          </p:cNvPr>
          <p:cNvSpPr/>
          <p:nvPr/>
        </p:nvSpPr>
        <p:spPr>
          <a:xfrm>
            <a:off x="1143000" y="5428741"/>
            <a:ext cx="1965960" cy="1063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 in log</a:t>
            </a:r>
          </a:p>
          <a:p>
            <a:pPr algn="ctr"/>
            <a:r>
              <a:rPr lang="en-US" dirty="0"/>
              <a:t>Update status byte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24210E0-4D06-4275-869C-0442037DD818}"/>
              </a:ext>
            </a:extLst>
          </p:cNvPr>
          <p:cNvCxnSpPr>
            <a:cxnSpLocks/>
            <a:stCxn id="46" idx="0"/>
            <a:endCxn id="4" idx="2"/>
          </p:cNvCxnSpPr>
          <p:nvPr/>
        </p:nvCxnSpPr>
        <p:spPr>
          <a:xfrm rot="16200000" flipV="1">
            <a:off x="1752474" y="5055235"/>
            <a:ext cx="509269" cy="23774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D10B583-7FA2-44DA-83B7-79DA27B55A81}"/>
              </a:ext>
            </a:extLst>
          </p:cNvPr>
          <p:cNvCxnSpPr>
            <a:cxnSpLocks/>
            <a:stCxn id="35" idx="0"/>
            <a:endCxn id="59" idx="1"/>
          </p:cNvCxnSpPr>
          <p:nvPr/>
        </p:nvCxnSpPr>
        <p:spPr>
          <a:xfrm rot="5400000" flipH="1" flipV="1">
            <a:off x="6163557" y="2806707"/>
            <a:ext cx="1347738" cy="84582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03D8BDB9-EDE9-42AC-98AD-4925BBF80B7B}"/>
              </a:ext>
            </a:extLst>
          </p:cNvPr>
          <p:cNvSpPr/>
          <p:nvPr/>
        </p:nvSpPr>
        <p:spPr>
          <a:xfrm>
            <a:off x="7260336" y="2066544"/>
            <a:ext cx="1216152" cy="97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Beacon Command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30BA661-6522-4B24-9992-8283939F83E3}"/>
              </a:ext>
            </a:extLst>
          </p:cNvPr>
          <p:cNvSpPr/>
          <p:nvPr/>
        </p:nvSpPr>
        <p:spPr>
          <a:xfrm>
            <a:off x="7232904" y="5508241"/>
            <a:ext cx="1316736" cy="1044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 Command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C3FB957-38F8-4729-8C01-07C659CA8E72}"/>
              </a:ext>
            </a:extLst>
          </p:cNvPr>
          <p:cNvCxnSpPr>
            <a:stCxn id="35" idx="3"/>
            <a:endCxn id="61" idx="0"/>
          </p:cNvCxnSpPr>
          <p:nvPr/>
        </p:nvCxnSpPr>
        <p:spPr>
          <a:xfrm>
            <a:off x="7260336" y="4365253"/>
            <a:ext cx="630936" cy="114298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63DC0FD-7D8B-4D7C-80A8-F7C4F35A1CB9}"/>
              </a:ext>
            </a:extLst>
          </p:cNvPr>
          <p:cNvSpPr txBox="1"/>
          <p:nvPr/>
        </p:nvSpPr>
        <p:spPr>
          <a:xfrm>
            <a:off x="5861304" y="2684764"/>
            <a:ext cx="51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4D6F2C5-05E3-4C69-838F-101996327F04}"/>
              </a:ext>
            </a:extLst>
          </p:cNvPr>
          <p:cNvSpPr txBox="1"/>
          <p:nvPr/>
        </p:nvSpPr>
        <p:spPr>
          <a:xfrm>
            <a:off x="7932420" y="4700789"/>
            <a:ext cx="52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YES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4FA4F91-CD20-4F2C-B2FB-44210631F702}"/>
              </a:ext>
            </a:extLst>
          </p:cNvPr>
          <p:cNvSpPr/>
          <p:nvPr/>
        </p:nvSpPr>
        <p:spPr>
          <a:xfrm>
            <a:off x="3806190" y="1490518"/>
            <a:ext cx="1762506" cy="923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 Hours since last beacon command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6C6D3C84-ACBF-4320-AA56-E3D590B19E3A}"/>
              </a:ext>
            </a:extLst>
          </p:cNvPr>
          <p:cNvCxnSpPr>
            <a:stCxn id="67" idx="1"/>
            <a:endCxn id="5" idx="5"/>
          </p:cNvCxnSpPr>
          <p:nvPr/>
        </p:nvCxnSpPr>
        <p:spPr>
          <a:xfrm rot="10800000">
            <a:off x="1730582" y="1521515"/>
            <a:ext cx="2075608" cy="430761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7EB16CC-AEAB-4740-BA22-1325CA3C322A}"/>
              </a:ext>
            </a:extLst>
          </p:cNvPr>
          <p:cNvSpPr txBox="1"/>
          <p:nvPr/>
        </p:nvSpPr>
        <p:spPr>
          <a:xfrm>
            <a:off x="2194560" y="1736896"/>
            <a:ext cx="1799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Payload = Sensor Data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C769EC14-D863-4FA6-A898-98EB1FDD27F1}"/>
              </a:ext>
            </a:extLst>
          </p:cNvPr>
          <p:cNvCxnSpPr>
            <a:cxnSpLocks/>
            <a:stCxn id="59" idx="3"/>
            <a:endCxn id="76" idx="1"/>
          </p:cNvCxnSpPr>
          <p:nvPr/>
        </p:nvCxnSpPr>
        <p:spPr>
          <a:xfrm flipV="1">
            <a:off x="8476488" y="1215191"/>
            <a:ext cx="946404" cy="134055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80DC1E4-F76F-4475-911F-31DB92E0CB62}"/>
              </a:ext>
            </a:extLst>
          </p:cNvPr>
          <p:cNvSpPr/>
          <p:nvPr/>
        </p:nvSpPr>
        <p:spPr>
          <a:xfrm>
            <a:off x="9422892" y="908867"/>
            <a:ext cx="1216152" cy="612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 Request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2111595-E09A-4DD0-966C-DE956F5DFDB4}"/>
              </a:ext>
            </a:extLst>
          </p:cNvPr>
          <p:cNvSpPr/>
          <p:nvPr/>
        </p:nvSpPr>
        <p:spPr>
          <a:xfrm>
            <a:off x="9450324" y="1673798"/>
            <a:ext cx="1216152" cy="640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IMU request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BBE1A47-8280-4A9D-B0B1-5EB17A052B65}"/>
              </a:ext>
            </a:extLst>
          </p:cNvPr>
          <p:cNvCxnSpPr>
            <a:cxnSpLocks/>
            <a:endCxn id="5" idx="7"/>
          </p:cNvCxnSpPr>
          <p:nvPr/>
        </p:nvCxnSpPr>
        <p:spPr>
          <a:xfrm rot="10800000">
            <a:off x="1730582" y="445243"/>
            <a:ext cx="8935894" cy="1584583"/>
          </a:xfrm>
          <a:prstGeom prst="bentConnector4">
            <a:avLst>
              <a:gd name="adj1" fmla="val -10716"/>
              <a:gd name="adj2" fmla="val 101397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F9C94E04-0B27-4362-A9AF-96355FDE1C96}"/>
              </a:ext>
            </a:extLst>
          </p:cNvPr>
          <p:cNvSpPr/>
          <p:nvPr/>
        </p:nvSpPr>
        <p:spPr>
          <a:xfrm>
            <a:off x="10175748" y="3786661"/>
            <a:ext cx="1746504" cy="1619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Transmit data of specified type for 5 min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1034BC92-E1CA-4874-BFCD-559EC93B43C4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8549640" y="4700789"/>
            <a:ext cx="310896" cy="1329673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8B6E42E-A956-4CFE-A91F-5042BD51E7FA}"/>
              </a:ext>
            </a:extLst>
          </p:cNvPr>
          <p:cNvCxnSpPr/>
          <p:nvPr/>
        </p:nvCxnSpPr>
        <p:spPr>
          <a:xfrm>
            <a:off x="8860536" y="4700789"/>
            <a:ext cx="24688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D8AF356-BB14-43F8-A5BB-567D96668DF4}"/>
              </a:ext>
            </a:extLst>
          </p:cNvPr>
          <p:cNvCxnSpPr/>
          <p:nvPr/>
        </p:nvCxnSpPr>
        <p:spPr>
          <a:xfrm>
            <a:off x="9107424" y="3944004"/>
            <a:ext cx="0" cy="14621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A4D2513-AE19-46B9-BA9B-873969A6A7A0}"/>
              </a:ext>
            </a:extLst>
          </p:cNvPr>
          <p:cNvCxnSpPr/>
          <p:nvPr/>
        </p:nvCxnSpPr>
        <p:spPr>
          <a:xfrm>
            <a:off x="9107424" y="3944004"/>
            <a:ext cx="106832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EDFCA73-4013-490B-AC0A-58021473DCE1}"/>
              </a:ext>
            </a:extLst>
          </p:cNvPr>
          <p:cNvCxnSpPr/>
          <p:nvPr/>
        </p:nvCxnSpPr>
        <p:spPr>
          <a:xfrm flipV="1">
            <a:off x="9107424" y="4410980"/>
            <a:ext cx="1068324" cy="1472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9A2B213-41E2-44AE-8479-486E00DFCBCF}"/>
              </a:ext>
            </a:extLst>
          </p:cNvPr>
          <p:cNvCxnSpPr>
            <a:cxnSpLocks/>
          </p:cNvCxnSpPr>
          <p:nvPr/>
        </p:nvCxnSpPr>
        <p:spPr>
          <a:xfrm flipV="1">
            <a:off x="9107424" y="4927568"/>
            <a:ext cx="1068324" cy="917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6BE83D7-D8EE-40FF-A73B-FA609295F736}"/>
              </a:ext>
            </a:extLst>
          </p:cNvPr>
          <p:cNvCxnSpPr/>
          <p:nvPr/>
        </p:nvCxnSpPr>
        <p:spPr>
          <a:xfrm flipV="1">
            <a:off x="9107424" y="5384290"/>
            <a:ext cx="1068324" cy="2185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807BF261-B8FD-4D7F-8D72-8DBD2BEB48F1}"/>
              </a:ext>
            </a:extLst>
          </p:cNvPr>
          <p:cNvSpPr txBox="1"/>
          <p:nvPr/>
        </p:nvSpPr>
        <p:spPr>
          <a:xfrm>
            <a:off x="9381745" y="3701201"/>
            <a:ext cx="75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GPS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ECDFD5B-2A2B-46E0-8FC9-D1C96955A226}"/>
              </a:ext>
            </a:extLst>
          </p:cNvPr>
          <p:cNvSpPr txBox="1"/>
          <p:nvPr/>
        </p:nvSpPr>
        <p:spPr>
          <a:xfrm>
            <a:off x="9381745" y="4226314"/>
            <a:ext cx="457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IMU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1D0A1D9-E3E5-4A18-8E83-150E0F068FFD}"/>
              </a:ext>
            </a:extLst>
          </p:cNvPr>
          <p:cNvSpPr txBox="1"/>
          <p:nvPr/>
        </p:nvSpPr>
        <p:spPr>
          <a:xfrm>
            <a:off x="9310878" y="4710610"/>
            <a:ext cx="617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Sensor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29076DA-8D10-4C76-B097-2CB34069D136}"/>
              </a:ext>
            </a:extLst>
          </p:cNvPr>
          <p:cNvSpPr txBox="1"/>
          <p:nvPr/>
        </p:nvSpPr>
        <p:spPr>
          <a:xfrm>
            <a:off x="9444231" y="5164652"/>
            <a:ext cx="457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Log</a:t>
            </a:r>
            <a:endParaRPr lang="en-US" sz="1100" dirty="0">
              <a:solidFill>
                <a:schemeClr val="accent1"/>
              </a:solidFill>
            </a:endParaRP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FB956A79-9BED-4EDF-A484-C9F296877578}"/>
              </a:ext>
            </a:extLst>
          </p:cNvPr>
          <p:cNvCxnSpPr>
            <a:cxnSpLocks/>
            <a:stCxn id="93" idx="2"/>
            <a:endCxn id="4" idx="1"/>
          </p:cNvCxnSpPr>
          <p:nvPr/>
        </p:nvCxnSpPr>
        <p:spPr>
          <a:xfrm rot="5400000" flipH="1">
            <a:off x="5582916" y="-59940"/>
            <a:ext cx="1026167" cy="9906000"/>
          </a:xfrm>
          <a:prstGeom prst="bentConnector4">
            <a:avLst>
              <a:gd name="adj1" fmla="val -131880"/>
              <a:gd name="adj2" fmla="val 10581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6D75773-9210-4620-898C-5FD804A02DA8}"/>
              </a:ext>
            </a:extLst>
          </p:cNvPr>
          <p:cNvSpPr txBox="1"/>
          <p:nvPr/>
        </p:nvSpPr>
        <p:spPr>
          <a:xfrm>
            <a:off x="4143374" y="173370"/>
            <a:ext cx="3725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Payload = IMU, Remainder Stuff with Sensor Data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78AED14F-674D-49DA-96A1-B9BB2756D1D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981783" y="-3065808"/>
            <a:ext cx="74511" cy="8023860"/>
          </a:xfrm>
          <a:prstGeom prst="bentConnector4">
            <a:avLst>
              <a:gd name="adj1" fmla="val -306800"/>
              <a:gd name="adj2" fmla="val 53789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88F85AE-A557-4AB1-9F7B-D319195F6088}"/>
              </a:ext>
            </a:extLst>
          </p:cNvPr>
          <p:cNvSpPr txBox="1"/>
          <p:nvPr/>
        </p:nvSpPr>
        <p:spPr>
          <a:xfrm>
            <a:off x="2103857" y="702265"/>
            <a:ext cx="3725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Payload = GPS, Remainder Stuff with Sensor Data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218BB9C-59AD-446A-B08E-763CAD1FBB2D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8949690" y="1993830"/>
            <a:ext cx="500634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3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71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Ralen Toledo</dc:creator>
  <cp:lastModifiedBy>Emma Asher Morgan</cp:lastModifiedBy>
  <cp:revision>8</cp:revision>
  <dcterms:created xsi:type="dcterms:W3CDTF">2018-07-19T19:40:14Z</dcterms:created>
  <dcterms:modified xsi:type="dcterms:W3CDTF">2018-07-20T03:17:45Z</dcterms:modified>
</cp:coreProperties>
</file>