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C5AF5-9406-41C9-B94B-885384A02CE5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5372-236A-4E3C-8851-B0275CABA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76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0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3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25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7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8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9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4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8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9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3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1000"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D994-D949-474D-98E7-D6CEBEC9D41F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9290-5312-41B1-A84B-21767CA8B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Игра про </a:t>
            </a:r>
            <a:r>
              <a:rPr lang="ru-RU" dirty="0" err="1" smtClean="0">
                <a:solidFill>
                  <a:srgbClr val="FF0000"/>
                </a:solidFill>
              </a:rPr>
              <a:t>Мандалорца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5980529" cy="3987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2240" y="3933056"/>
            <a:ext cx="219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Тимофей Шукшин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Михаил Мышкин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Дмитрий Матвеев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08293" y="260648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Введение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713248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Идея проекта заключалась в том, чтобы сделать игру-</a:t>
            </a:r>
            <a:r>
              <a:rPr lang="ru-RU" dirty="0" err="1" smtClean="0">
                <a:solidFill>
                  <a:srgbClr val="FF0000"/>
                </a:solidFill>
              </a:rPr>
              <a:t>платформер</a:t>
            </a:r>
            <a:r>
              <a:rPr lang="ru-RU" dirty="0" smtClean="0">
                <a:solidFill>
                  <a:srgbClr val="FF0000"/>
                </a:solidFill>
              </a:rPr>
              <a:t> про </a:t>
            </a:r>
            <a:r>
              <a:rPr lang="ru-RU" dirty="0" err="1" smtClean="0">
                <a:solidFill>
                  <a:srgbClr val="FF0000"/>
                </a:solidFill>
              </a:rPr>
              <a:t>Мандалорца</a:t>
            </a:r>
            <a:r>
              <a:rPr lang="ru-RU" dirty="0" smtClean="0">
                <a:solidFill>
                  <a:srgbClr val="FF0000"/>
                </a:solidFill>
              </a:rPr>
              <a:t>. Мы реализовали передвижение главного персонажа и врагов, стрельбу, карту(которую самим можно построить), меню запуска, музыку и т.д.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3212976"/>
            <a:ext cx="5760640" cy="32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5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Описание реализации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45413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Использовались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ygame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306" y="1454134"/>
            <a:ext cx="2340844" cy="153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64560" y="327933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Стрельба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6" y="4365104"/>
            <a:ext cx="1296144" cy="12961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54" y="4365104"/>
            <a:ext cx="1296144" cy="12961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04" y="4365104"/>
            <a:ext cx="1296144" cy="12961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25" y="4365104"/>
            <a:ext cx="1296144" cy="129614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60" y="4365104"/>
            <a:ext cx="1296144" cy="129614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22" y="4365104"/>
            <a:ext cx="1296144" cy="129614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10" y="4365104"/>
            <a:ext cx="1296144" cy="129614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60" y="4365104"/>
            <a:ext cx="1296144" cy="129614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86" y="4365104"/>
            <a:ext cx="1296144" cy="129614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04" y="4365104"/>
            <a:ext cx="1296144" cy="12961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3728" y="5949280"/>
            <a:ext cx="502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Анимация движения 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46" y="1538058"/>
            <a:ext cx="1467916" cy="14679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9019" y="3279331"/>
            <a:ext cx="241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Анимация  прыжка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Заключение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76" y="1988840"/>
            <a:ext cx="3406527" cy="30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9952" y="2708920"/>
            <a:ext cx="5004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Возможные доработки: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Добавление босса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Добавление разных локаций для карты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Анимация спрайтов для всех персонажей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Таблица </a:t>
            </a:r>
            <a:r>
              <a:rPr lang="ru-RU" dirty="0" smtClean="0">
                <a:solidFill>
                  <a:srgbClr val="FF0000"/>
                </a:solidFill>
              </a:rPr>
              <a:t>рекордов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Доделать уровни</a:t>
            </a:r>
            <a:endParaRPr lang="ru-RU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Спасибо за внимание!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81241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80</Words>
  <Application>Microsoft Office PowerPoint</Application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 про Мандалорца</vt:lpstr>
      <vt:lpstr>Введение</vt:lpstr>
      <vt:lpstr>Описание реализации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про Мандалорца</dc:title>
  <dc:creator>Home</dc:creator>
  <cp:lastModifiedBy>Home</cp:lastModifiedBy>
  <cp:revision>15</cp:revision>
  <dcterms:created xsi:type="dcterms:W3CDTF">2021-02-19T15:27:19Z</dcterms:created>
  <dcterms:modified xsi:type="dcterms:W3CDTF">2021-02-26T19:19:28Z</dcterms:modified>
</cp:coreProperties>
</file>