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0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</a:t>
            </a:r>
            <a:r>
              <a:rPr lang="de-DE" dirty="0" smtClean="0"/>
              <a:t>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2 Wochen/4 Tage Sprints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  <a:endParaRPr lang="de-DE" dirty="0" smtClean="0"/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1509926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4963967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690689"/>
            <a:ext cx="6840000" cy="4142355"/>
          </a:xfrm>
        </p:spPr>
      </p:pic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690689"/>
            <a:ext cx="6840000" cy="4101404"/>
          </a:xfrm>
        </p:spPr>
      </p:pic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</Words>
  <Application>Microsoft Office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kickvinwl</vt:lpstr>
      <vt:lpstr>Projektauftrag</vt:lpstr>
      <vt:lpstr>Projektvorgehen</vt:lpstr>
      <vt:lpstr>Arbeitsverteilung</vt:lpstr>
      <vt:lpstr>Projektplanung</vt:lpstr>
      <vt:lpstr>Technologiestack</vt:lpstr>
      <vt:lpstr>Projektdurchführung</vt:lpstr>
      <vt:lpstr>Projektdurchführung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8</cp:revision>
  <dcterms:created xsi:type="dcterms:W3CDTF">2018-06-26T08:02:34Z</dcterms:created>
  <dcterms:modified xsi:type="dcterms:W3CDTF">2018-06-26T13:06:53Z</dcterms:modified>
</cp:coreProperties>
</file>