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7" r:id="rId10"/>
    <p:sldId id="270" r:id="rId11"/>
    <p:sldId id="269" r:id="rId12"/>
    <p:sldId id="263" r:id="rId13"/>
    <p:sldId id="265" r:id="rId14"/>
    <p:sldId id="266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25" d="100"/>
          <a:sy n="125" d="100"/>
        </p:scale>
        <p:origin x="105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337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097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80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02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50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88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01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13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64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27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63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7CC10-F8E2-46C0-927B-C653CE086A3B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35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kickvinwl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Goran Back, Sergej Dick, Dominik </a:t>
            </a:r>
            <a:r>
              <a:rPr lang="de-DE" dirty="0" err="1" smtClean="0"/>
              <a:t>Horstkamp</a:t>
            </a:r>
            <a:r>
              <a:rPr lang="de-DE" dirty="0" smtClean="0"/>
              <a:t>, Christian Kok, Tobias Reinke, Karl </a:t>
            </a:r>
            <a:r>
              <a:rPr lang="de-DE" dirty="0" err="1" smtClean="0"/>
              <a:t>Runz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Maximilian Sauer, Marvin Wölk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961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Projektdurchführung</a:t>
            </a:r>
            <a:br>
              <a:rPr lang="de-DE" dirty="0" smtClean="0"/>
            </a:br>
            <a:r>
              <a:rPr lang="de-DE" sz="2400" dirty="0" smtClean="0"/>
              <a:t>Sprint 2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Probleme:</a:t>
            </a:r>
          </a:p>
          <a:p>
            <a:pPr lvl="1"/>
            <a:r>
              <a:rPr lang="de-DE" dirty="0" smtClean="0"/>
              <a:t>Fehler bei der </a:t>
            </a:r>
            <a:r>
              <a:rPr lang="de-DE" dirty="0"/>
              <a:t>Erstellung, Generierung und Verwaltung der </a:t>
            </a:r>
            <a:r>
              <a:rPr lang="de-DE" dirty="0" smtClean="0"/>
              <a:t>Datenbank</a:t>
            </a:r>
          </a:p>
          <a:p>
            <a:pPr lvl="2"/>
            <a:r>
              <a:rPr lang="de-DE" dirty="0" smtClean="0"/>
              <a:t>Fehlerbehebung führte zu Verzögerungen von einem Tag</a:t>
            </a:r>
          </a:p>
          <a:p>
            <a:pPr lvl="1"/>
            <a:r>
              <a:rPr lang="de-DE" dirty="0" smtClean="0"/>
              <a:t>Einrichtung des Servers dauerte länger als erwartet</a:t>
            </a:r>
          </a:p>
          <a:p>
            <a:pPr lvl="2"/>
            <a:r>
              <a:rPr lang="de-DE" dirty="0" smtClean="0"/>
              <a:t>Bereits installierte Software musste </a:t>
            </a:r>
            <a:r>
              <a:rPr lang="de-DE" dirty="0" err="1" smtClean="0"/>
              <a:t>geupdated</a:t>
            </a:r>
            <a:r>
              <a:rPr lang="de-DE" dirty="0" smtClean="0"/>
              <a:t> oder entfernt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040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Projektdurchführung</a:t>
            </a:r>
            <a:br>
              <a:rPr lang="de-DE" dirty="0" smtClean="0"/>
            </a:br>
            <a:r>
              <a:rPr lang="de-DE" sz="2400" dirty="0" smtClean="0"/>
              <a:t>Sprint 2</a:t>
            </a:r>
            <a:endParaRPr lang="de-DE" sz="2400" dirty="0"/>
          </a:p>
        </p:txBody>
      </p:sp>
      <p:pic>
        <p:nvPicPr>
          <p:cNvPr id="5" name="Inhaltsplatzhalt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233" y="2477081"/>
            <a:ext cx="5077534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9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Projektdurchführung</a:t>
            </a:r>
            <a:br>
              <a:rPr lang="de-DE" dirty="0" smtClean="0"/>
            </a:br>
            <a:r>
              <a:rPr lang="de-DE" sz="2400" dirty="0" smtClean="0"/>
              <a:t>Sprint 3</a:t>
            </a:r>
            <a:endParaRPr lang="de-DE" sz="24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00" y="1690689"/>
            <a:ext cx="6840000" cy="4101404"/>
          </a:xfrm>
        </p:spPr>
      </p:pic>
    </p:spTree>
    <p:extLst>
      <p:ext uri="{BB962C8B-B14F-4D97-AF65-F5344CB8AC3E}">
        <p14:creationId xmlns:p14="http://schemas.microsoft.com/office/powerpoint/2010/main" val="410900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Zu viele Personen</a:t>
            </a:r>
          </a:p>
          <a:p>
            <a:pPr lvl="1"/>
            <a:r>
              <a:rPr lang="de-DE" dirty="0" smtClean="0"/>
              <a:t>Keine einfachen Absprachen möglich</a:t>
            </a:r>
          </a:p>
          <a:p>
            <a:pPr lvl="1"/>
            <a:r>
              <a:rPr lang="de-DE" dirty="0" smtClean="0"/>
              <a:t>Managementaufwand zu hoch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Kein klarer Projektleiter</a:t>
            </a:r>
          </a:p>
          <a:p>
            <a:pPr lvl="1"/>
            <a:r>
              <a:rPr lang="de-DE" dirty="0" smtClean="0"/>
              <a:t>Niemand fühlte sich verantwortlich</a:t>
            </a:r>
          </a:p>
          <a:p>
            <a:pPr lvl="1"/>
            <a:r>
              <a:rPr lang="de-DE" dirty="0" smtClean="0"/>
              <a:t>Kritik wurde nicht ernst genommen</a:t>
            </a:r>
          </a:p>
          <a:p>
            <a:pPr lvl="1"/>
            <a:r>
              <a:rPr lang="de-DE" dirty="0" smtClean="0"/>
              <a:t>Keine Hierarchien</a:t>
            </a:r>
          </a:p>
          <a:p>
            <a:pPr lvl="2"/>
            <a:r>
              <a:rPr lang="de-DE" dirty="0" smtClean="0"/>
              <a:t>Zu lockeres Umfeld</a:t>
            </a:r>
          </a:p>
          <a:p>
            <a:pPr lvl="2"/>
            <a:r>
              <a:rPr lang="de-DE" dirty="0" smtClean="0"/>
              <a:t>Jeder macht, was er will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51503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Selbstorganisation hat nicht funktioniert</a:t>
            </a:r>
          </a:p>
          <a:p>
            <a:pPr lvl="1"/>
            <a:r>
              <a:rPr lang="de-DE" dirty="0" smtClean="0"/>
              <a:t>Absprachen wurden nicht eingehalten</a:t>
            </a:r>
          </a:p>
          <a:p>
            <a:pPr lvl="1"/>
            <a:r>
              <a:rPr lang="de-DE" dirty="0" smtClean="0"/>
              <a:t>Keine klaren Arbeitszeiten</a:t>
            </a:r>
          </a:p>
          <a:p>
            <a:pPr lvl="2"/>
            <a:r>
              <a:rPr lang="de-DE" dirty="0" smtClean="0"/>
              <a:t>Häufig war immer irgendwer nicht da</a:t>
            </a:r>
          </a:p>
          <a:p>
            <a:pPr lvl="2"/>
            <a:endParaRPr lang="de-DE" dirty="0"/>
          </a:p>
          <a:p>
            <a:r>
              <a:rPr lang="de-DE" dirty="0" smtClean="0"/>
              <a:t>Technologien waren nicht allen Personen bekannt</a:t>
            </a:r>
          </a:p>
          <a:p>
            <a:pPr lvl="1"/>
            <a:r>
              <a:rPr lang="de-DE" dirty="0" smtClean="0"/>
              <a:t>„Experten“ fühlten sich nicht verantwortlich die anderen Personen einzuarbeiten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37644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Plattform zum  Tippen von Fußballspielen</a:t>
            </a:r>
          </a:p>
          <a:p>
            <a:r>
              <a:rPr lang="de-DE" dirty="0" smtClean="0"/>
              <a:t>Erstes Ziel: Bundesliga</a:t>
            </a:r>
          </a:p>
          <a:p>
            <a:r>
              <a:rPr lang="de-DE" dirty="0" smtClean="0"/>
              <a:t>Vergleich von Tippergebnissen in Tippgruppen (bspw. Abteilungen)</a:t>
            </a:r>
          </a:p>
          <a:p>
            <a:r>
              <a:rPr lang="de-DE" dirty="0" smtClean="0"/>
              <a:t>Profilseite für jeden Nutzer</a:t>
            </a:r>
          </a:p>
          <a:p>
            <a:r>
              <a:rPr lang="de-DE" dirty="0" smtClean="0"/>
              <a:t>Besondere </a:t>
            </a:r>
            <a:r>
              <a:rPr lang="de-DE" dirty="0" err="1" smtClean="0"/>
              <a:t>Achievements</a:t>
            </a:r>
            <a:r>
              <a:rPr lang="de-DE" dirty="0" smtClean="0"/>
              <a:t> für</a:t>
            </a:r>
          </a:p>
          <a:p>
            <a:endParaRPr lang="de-DE" dirty="0"/>
          </a:p>
          <a:p>
            <a:r>
              <a:rPr lang="de-DE" dirty="0" smtClean="0"/>
              <a:t>Zielgruppe: Alle Mitarbeiter der </a:t>
            </a:r>
            <a:r>
              <a:rPr lang="de-DE" dirty="0" err="1" smtClean="0"/>
              <a:t>kvwl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694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Scrum</a:t>
            </a:r>
            <a:endParaRPr lang="de-DE" dirty="0" smtClean="0"/>
          </a:p>
          <a:p>
            <a:r>
              <a:rPr lang="de-DE" dirty="0" smtClean="0"/>
              <a:t>2 Wochen/4 Tage Sprints</a:t>
            </a:r>
          </a:p>
          <a:p>
            <a:r>
              <a:rPr lang="de-DE" dirty="0" smtClean="0"/>
              <a:t>Insgesamt 4 Sprints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168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Arbeitsverteilung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 Personen Backend</a:t>
            </a:r>
          </a:p>
          <a:p>
            <a:r>
              <a:rPr lang="de-DE" dirty="0" smtClean="0"/>
              <a:t>2 Personen Datenbank</a:t>
            </a:r>
          </a:p>
          <a:p>
            <a:r>
              <a:rPr lang="de-DE" dirty="0" smtClean="0"/>
              <a:t>2 Personen Frontend</a:t>
            </a:r>
          </a:p>
          <a:p>
            <a:r>
              <a:rPr lang="de-DE" dirty="0" smtClean="0"/>
              <a:t>2 „Jumper“</a:t>
            </a:r>
          </a:p>
          <a:p>
            <a:endParaRPr lang="de-DE" dirty="0"/>
          </a:p>
          <a:p>
            <a:r>
              <a:rPr lang="de-DE" dirty="0" smtClean="0"/>
              <a:t>Stetig wachsende Vermischung der Aufgaben im Laufe des Projekts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14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Sprint 1:</a:t>
            </a:r>
          </a:p>
          <a:p>
            <a:pPr lvl="1"/>
            <a:r>
              <a:rPr lang="de-DE" dirty="0" smtClean="0"/>
              <a:t>Managementaufgaben</a:t>
            </a:r>
          </a:p>
          <a:p>
            <a:pPr lvl="1"/>
            <a:r>
              <a:rPr lang="de-DE" dirty="0" smtClean="0"/>
              <a:t>Projektplanung</a:t>
            </a:r>
          </a:p>
          <a:p>
            <a:pPr lvl="1"/>
            <a:r>
              <a:rPr lang="de-DE" dirty="0" smtClean="0"/>
              <a:t>Einrichtung</a:t>
            </a:r>
          </a:p>
          <a:p>
            <a:pPr lvl="1"/>
            <a:endParaRPr lang="de-DE" dirty="0"/>
          </a:p>
          <a:p>
            <a:r>
              <a:rPr lang="de-DE" dirty="0" smtClean="0"/>
              <a:t>Sprint 2</a:t>
            </a:r>
          </a:p>
          <a:p>
            <a:pPr lvl="1"/>
            <a:r>
              <a:rPr lang="de-DE" dirty="0" smtClean="0"/>
              <a:t>Anmeldung</a:t>
            </a:r>
          </a:p>
          <a:p>
            <a:pPr lvl="1"/>
            <a:r>
              <a:rPr lang="de-DE" dirty="0" smtClean="0"/>
              <a:t>Profilverwaltung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Sprint 3:</a:t>
            </a:r>
          </a:p>
          <a:p>
            <a:pPr lvl="1"/>
            <a:r>
              <a:rPr lang="de-DE" dirty="0" smtClean="0"/>
              <a:t>Spielen/Tippen</a:t>
            </a:r>
          </a:p>
          <a:p>
            <a:pPr lvl="1"/>
            <a:r>
              <a:rPr lang="de-DE" dirty="0" smtClean="0"/>
              <a:t>Community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 smtClean="0"/>
              <a:t>Sprint 4</a:t>
            </a:r>
          </a:p>
          <a:p>
            <a:pPr lvl="2"/>
            <a:r>
              <a:rPr lang="de-DE" dirty="0" smtClean="0"/>
              <a:t>Community</a:t>
            </a:r>
          </a:p>
          <a:p>
            <a:pPr lvl="2"/>
            <a:r>
              <a:rPr lang="de-DE" dirty="0" smtClean="0"/>
              <a:t>Verwaltung</a:t>
            </a:r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4385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Technologiestack</a:t>
            </a:r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359147" y="4739338"/>
            <a:ext cx="6779356" cy="1642837"/>
            <a:chOff x="784407" y="1754996"/>
            <a:chExt cx="7532650" cy="1825383"/>
          </a:xfrm>
        </p:grpSpPr>
        <p:pic>
          <p:nvPicPr>
            <p:cNvPr id="1028" name="Picture 4" descr="Bildergebnis fÃ¼r dropwizard 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0064" y="1866786"/>
              <a:ext cx="3752850" cy="1466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Bildergebnis fÃ¼r java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07" y="1754996"/>
              <a:ext cx="833936" cy="1578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Bildergebnis fÃ¼r gradle 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2914" y="2278307"/>
              <a:ext cx="2604143" cy="1302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uppieren 10"/>
          <p:cNvGrpSpPr/>
          <p:nvPr/>
        </p:nvGrpSpPr>
        <p:grpSpPr>
          <a:xfrm>
            <a:off x="1706755" y="3279456"/>
            <a:ext cx="5730489" cy="1302114"/>
            <a:chOff x="136911" y="3550616"/>
            <a:chExt cx="7686837" cy="1746647"/>
          </a:xfrm>
        </p:grpSpPr>
        <p:pic>
          <p:nvPicPr>
            <p:cNvPr id="1038" name="Picture 14" descr="Bildergebnis fÃ¼r hibernat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6114" y="3706771"/>
              <a:ext cx="5167634" cy="1434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Bildergebnis fÃ¼r mysql log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911" y="3550616"/>
              <a:ext cx="2519203" cy="1746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uppieren 11"/>
          <p:cNvGrpSpPr/>
          <p:nvPr/>
        </p:nvGrpSpPr>
        <p:grpSpPr>
          <a:xfrm>
            <a:off x="509813" y="1632952"/>
            <a:ext cx="8278996" cy="1535106"/>
            <a:chOff x="509813" y="4963967"/>
            <a:chExt cx="8278996" cy="1535106"/>
          </a:xfrm>
        </p:grpSpPr>
        <p:pic>
          <p:nvPicPr>
            <p:cNvPr id="1044" name="Picture 20" descr="Bildergebnis fÃ¼r jquery log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4784" y="5349033"/>
              <a:ext cx="2994025" cy="764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ttps://getbootstrap.com/docs/4.1/assets/img/bootstrap-stack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4752" y="4963967"/>
              <a:ext cx="1827841" cy="1535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Bildergebnis fÃ¼r html5 logo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813" y="4996897"/>
              <a:ext cx="1469246" cy="1469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Bildergebnis fÃ¼r css3 logo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576" y="4996897"/>
              <a:ext cx="1041649" cy="1469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959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Projektdurchführung</a:t>
            </a:r>
            <a:br>
              <a:rPr lang="de-DE" dirty="0" smtClean="0"/>
            </a:br>
            <a:r>
              <a:rPr lang="de-DE" sz="2400" dirty="0" smtClean="0"/>
              <a:t>Sprint 1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Arbeitsaufteilung</a:t>
            </a:r>
          </a:p>
          <a:p>
            <a:pPr lvl="1"/>
            <a:r>
              <a:rPr lang="de-DE" dirty="0" smtClean="0"/>
              <a:t>Backend/</a:t>
            </a:r>
            <a:r>
              <a:rPr lang="de-DE" dirty="0" err="1" smtClean="0"/>
              <a:t>Middelware</a:t>
            </a:r>
            <a:r>
              <a:rPr lang="de-DE" dirty="0" smtClean="0"/>
              <a:t>, Datenhaltung, Frontend</a:t>
            </a:r>
          </a:p>
          <a:p>
            <a:r>
              <a:rPr lang="de-DE" dirty="0" smtClean="0"/>
              <a:t>User-Stories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331426"/>
              </p:ext>
            </p:extLst>
          </p:nvPr>
        </p:nvGraphicFramePr>
        <p:xfrm>
          <a:off x="1853565" y="3309933"/>
          <a:ext cx="5436870" cy="3103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9311"/>
                <a:gridCol w="2341018"/>
                <a:gridCol w="2326541"/>
              </a:tblGrid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Als…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möchte ich …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damit…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mich anmelden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 auf meine Inhalte zugreifen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mich abmelden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niemand auf meine Inhalte zugreifen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einen Tipp für ein Spiel abgeben können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Punkte erspielen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die Bestenliste einsehen können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eine Übersicht über den aktuellen Stand bekomme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Benutzer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WM / EM tippen können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eine größere Auswahl habe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möchte ich mich einer Tippgruppe anschließen können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abteilungsunabhängig Gruppen bilden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die aktuelle Ligatabelle einsehen können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eine Übersicht über die bisherigen Ergebnisse habe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einen Tipp verändern können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mich an aktuelle Ereignisse anpassen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meine aktuellen Punkte einsehen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weiß, wo ich momentan in der Tabelle stehe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den Spielplan einsehen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einen Tipp abgeben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die Bestenliste sortieren können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einen besseren Überblick bekomme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die Bestenliste durchsuchen können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schneller die Werte von bestimmten Personen finde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die Spielregeln einsehen können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weiß, wie  das System funktioniert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Profile einsehen können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mich über einen Spieler informieren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ein Profil suchen können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schneller ein Profil erreichen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ein Profil mit meinem eigenen Profil vergleichen können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mich mit anderen Spielern messen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eigenes Profil bearbeiten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eine indivualität des eigenen Profils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Trophäen freischalten können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meine Erfolge zeigen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Titel freischalten können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meine Erfolge zeigen kann 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einen Newsfeed einsehen können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immer informiert bin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Admin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Zugriff auf die Adminoberfläche haben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auf Zugriff auf Admin-Funktionen habe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Admin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eine Neuigkeit veröffentlichen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anderen allgemeine Informationen geben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Admin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kann Sondertippfälle anlegen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auf zusätzliche Inhalte anbieten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Admin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einen Nutzer löschen können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er nicht mehr im System sitzt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71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Projektdurchführung</a:t>
            </a:r>
            <a:br>
              <a:rPr lang="de-DE" dirty="0" smtClean="0"/>
            </a:br>
            <a:r>
              <a:rPr lang="de-DE" sz="2400" dirty="0" smtClean="0"/>
              <a:t>Sprint 1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Probleme:</a:t>
            </a:r>
          </a:p>
          <a:p>
            <a:pPr lvl="1"/>
            <a:r>
              <a:rPr lang="de-DE" dirty="0" smtClean="0"/>
              <a:t>Fehlende Hardware</a:t>
            </a:r>
          </a:p>
          <a:p>
            <a:pPr lvl="1"/>
            <a:r>
              <a:rPr lang="de-DE" dirty="0" smtClean="0"/>
              <a:t>Fehlende Benutzerkonten</a:t>
            </a:r>
            <a:endParaRPr lang="de-DE" dirty="0"/>
          </a:p>
          <a:p>
            <a:pPr lvl="1"/>
            <a:r>
              <a:rPr lang="de-DE" dirty="0" smtClean="0"/>
              <a:t>Fehlende Rechte</a:t>
            </a:r>
          </a:p>
          <a:p>
            <a:pPr lvl="1"/>
            <a:r>
              <a:rPr lang="de-DE" dirty="0" smtClean="0"/>
              <a:t>Proxy Konfiguration</a:t>
            </a:r>
          </a:p>
        </p:txBody>
      </p:sp>
    </p:spTree>
    <p:extLst>
      <p:ext uri="{BB962C8B-B14F-4D97-AF65-F5344CB8AC3E}">
        <p14:creationId xmlns:p14="http://schemas.microsoft.com/office/powerpoint/2010/main" val="410424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Projektdurchführung</a:t>
            </a:r>
            <a:br>
              <a:rPr lang="de-DE" dirty="0" smtClean="0"/>
            </a:br>
            <a:r>
              <a:rPr lang="de-DE" sz="2400" dirty="0" smtClean="0"/>
              <a:t>Sprint 2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Benutzerverwaltung</a:t>
            </a:r>
          </a:p>
          <a:p>
            <a:pPr lvl="1"/>
            <a:r>
              <a:rPr lang="de-DE" dirty="0" smtClean="0"/>
              <a:t>Anbindung an KVWL-interne Schnittstelle</a:t>
            </a:r>
          </a:p>
          <a:p>
            <a:pPr lvl="1"/>
            <a:r>
              <a:rPr lang="de-DE" dirty="0" smtClean="0"/>
              <a:t>Sitzungsverwaltung mit Session-Keys</a:t>
            </a:r>
          </a:p>
          <a:p>
            <a:r>
              <a:rPr lang="de-DE" dirty="0" err="1" smtClean="0"/>
              <a:t>Prototyping</a:t>
            </a:r>
            <a:r>
              <a:rPr lang="de-DE" dirty="0" smtClean="0"/>
              <a:t> Frontend</a:t>
            </a:r>
          </a:p>
          <a:p>
            <a:r>
              <a:rPr lang="de-DE" dirty="0" smtClean="0"/>
              <a:t>Datenbankgenerierung bei Anwendungsstart</a:t>
            </a:r>
          </a:p>
          <a:p>
            <a:r>
              <a:rPr lang="de-DE" dirty="0" smtClean="0"/>
              <a:t>Einrichtung eines zentralen Servers</a:t>
            </a:r>
          </a:p>
          <a:p>
            <a:pPr lvl="1"/>
            <a:r>
              <a:rPr lang="de-DE" dirty="0" smtClean="0"/>
              <a:t>Wurde im Projektverlauf nicht genutzt</a:t>
            </a:r>
          </a:p>
        </p:txBody>
      </p:sp>
    </p:spTree>
    <p:extLst>
      <p:ext uri="{BB962C8B-B14F-4D97-AF65-F5344CB8AC3E}">
        <p14:creationId xmlns:p14="http://schemas.microsoft.com/office/powerpoint/2010/main" val="122786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530</Words>
  <Application>Microsoft Office PowerPoint</Application>
  <PresentationFormat>Bildschirmpräsentation (4:3)</PresentationFormat>
  <Paragraphs>159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kickvinwl</vt:lpstr>
      <vt:lpstr>Projektauftrag</vt:lpstr>
      <vt:lpstr>Projektvorgehen</vt:lpstr>
      <vt:lpstr>Arbeitsverteilung</vt:lpstr>
      <vt:lpstr>Projektplanung</vt:lpstr>
      <vt:lpstr>Technologiestack</vt:lpstr>
      <vt:lpstr>Projektdurchführung Sprint 1</vt:lpstr>
      <vt:lpstr>Projektdurchführung Sprint 1</vt:lpstr>
      <vt:lpstr>Projektdurchführung Sprint 2</vt:lpstr>
      <vt:lpstr>Projektdurchführung Sprint 2</vt:lpstr>
      <vt:lpstr>Projektdurchführung Sprint 2</vt:lpstr>
      <vt:lpstr>Projektdurchführung Sprint 3</vt:lpstr>
      <vt:lpstr>Probleme</vt:lpstr>
      <vt:lpstr>Probleme</vt:lpstr>
    </vt:vector>
  </TitlesOfParts>
  <Company>KVWL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Ext_SOPRA_Reinke</dc:creator>
  <cp:lastModifiedBy>Ext_SOPRA_Reinke</cp:lastModifiedBy>
  <cp:revision>39</cp:revision>
  <dcterms:created xsi:type="dcterms:W3CDTF">2018-06-26T08:02:34Z</dcterms:created>
  <dcterms:modified xsi:type="dcterms:W3CDTF">2018-07-03T09:20:26Z</dcterms:modified>
</cp:coreProperties>
</file>