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7" r:id="rId10"/>
    <p:sldId id="270" r:id="rId11"/>
    <p:sldId id="269" r:id="rId12"/>
    <p:sldId id="263" r:id="rId13"/>
    <p:sldId id="272" r:id="rId14"/>
    <p:sldId id="271" r:id="rId15"/>
    <p:sldId id="273" r:id="rId16"/>
    <p:sldId id="274" r:id="rId17"/>
    <p:sldId id="275" r:id="rId18"/>
    <p:sldId id="265" r:id="rId19"/>
    <p:sldId id="266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5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8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4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kickvinwl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Goran Back, Sergej Dick, Dominik </a:t>
            </a:r>
            <a:r>
              <a:rPr lang="de-DE" dirty="0" err="1" smtClean="0"/>
              <a:t>Horstkamp</a:t>
            </a:r>
            <a:r>
              <a:rPr lang="de-DE" dirty="0" smtClean="0"/>
              <a:t>, Christian Kok, Tobias Reinke, Karl </a:t>
            </a:r>
            <a:r>
              <a:rPr lang="de-DE" dirty="0" err="1" smtClean="0"/>
              <a:t>Runz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Maximilian Sauer, Marvin Wölk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6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Fehler bei der </a:t>
            </a:r>
            <a:r>
              <a:rPr lang="de-DE" dirty="0"/>
              <a:t>Erstellung, Generierung und Verwaltung der </a:t>
            </a:r>
            <a:r>
              <a:rPr lang="de-DE" dirty="0" smtClean="0"/>
              <a:t>Datenbank</a:t>
            </a:r>
          </a:p>
          <a:p>
            <a:pPr lvl="2"/>
            <a:r>
              <a:rPr lang="de-DE" dirty="0" smtClean="0"/>
              <a:t>Fehlerbehebung führte zu Verzögerungen von einem Tag</a:t>
            </a:r>
          </a:p>
          <a:p>
            <a:pPr lvl="1"/>
            <a:r>
              <a:rPr lang="de-DE" dirty="0" smtClean="0"/>
              <a:t>Einrichtung des Servers dauerte länger als erwartet</a:t>
            </a:r>
          </a:p>
          <a:p>
            <a:pPr lvl="2"/>
            <a:r>
              <a:rPr lang="de-DE" dirty="0" smtClean="0"/>
              <a:t>Bereits installierte Software musste </a:t>
            </a:r>
            <a:r>
              <a:rPr lang="de-DE" dirty="0" err="1" smtClean="0"/>
              <a:t>geupdated</a:t>
            </a:r>
            <a:r>
              <a:rPr lang="de-DE" dirty="0" smtClean="0"/>
              <a:t> oder entfernt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477081"/>
            <a:ext cx="507753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der Vereinsdaten aus der API</a:t>
            </a:r>
          </a:p>
          <a:p>
            <a:r>
              <a:rPr lang="de-DE" dirty="0" smtClean="0"/>
              <a:t>Anzeige der Bundesligatabelle</a:t>
            </a:r>
          </a:p>
          <a:p>
            <a:r>
              <a:rPr lang="de-DE" dirty="0" smtClean="0"/>
              <a:t>Tippabgabe</a:t>
            </a:r>
          </a:p>
          <a:p>
            <a:r>
              <a:rPr lang="de-DE" dirty="0" smtClean="0"/>
              <a:t>Profilseite</a:t>
            </a:r>
          </a:p>
          <a:p>
            <a:r>
              <a:rPr lang="de-DE" dirty="0" smtClean="0"/>
              <a:t>Regelseite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0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Funktionsaufruf aus dem Frontend zur Tippabgabe schlug aufgrund fehlerhafter Datentypen (</a:t>
            </a:r>
            <a:r>
              <a:rPr lang="de-DE" dirty="0" err="1" smtClean="0"/>
              <a:t>int</a:t>
            </a:r>
            <a:r>
              <a:rPr lang="de-DE" dirty="0" smtClean="0"/>
              <a:t>/Integer &amp; null) fehl</a:t>
            </a:r>
          </a:p>
          <a:p>
            <a:pPr lvl="2"/>
            <a:r>
              <a:rPr lang="de-DE" dirty="0" smtClean="0"/>
              <a:t>Fehlende interne Kommunikation</a:t>
            </a:r>
          </a:p>
          <a:p>
            <a:pPr lvl="1"/>
            <a:r>
              <a:rPr lang="de-DE" dirty="0" smtClean="0"/>
              <a:t>Jenkins-Einrichtung konnte nicht abgeschlossen werden</a:t>
            </a:r>
          </a:p>
          <a:p>
            <a:pPr lvl="1"/>
            <a:r>
              <a:rPr lang="de-DE" dirty="0" smtClean="0"/>
              <a:t>Zeitproblematik aufgrund von IHK-Prüfungen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4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49" y="2505660"/>
            <a:ext cx="502990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4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Achievements</a:t>
            </a:r>
            <a:endParaRPr lang="de-DE" dirty="0" smtClean="0"/>
          </a:p>
          <a:p>
            <a:pPr lvl="1"/>
            <a:r>
              <a:rPr lang="de-DE" dirty="0" smtClean="0"/>
              <a:t>Automatische Vergabe</a:t>
            </a:r>
          </a:p>
          <a:p>
            <a:pPr lvl="1"/>
            <a:r>
              <a:rPr lang="de-DE" dirty="0" smtClean="0"/>
              <a:t>User kann angezeigtes auswählen</a:t>
            </a:r>
          </a:p>
          <a:p>
            <a:r>
              <a:rPr lang="de-DE" dirty="0" smtClean="0"/>
              <a:t>Bestenliste</a:t>
            </a:r>
          </a:p>
          <a:p>
            <a:pPr lvl="1"/>
            <a:r>
              <a:rPr lang="de-DE" dirty="0" smtClean="0"/>
              <a:t>Dauerhaft, aktuelle Saison, aktueller Spieltag</a:t>
            </a:r>
          </a:p>
          <a:p>
            <a:r>
              <a:rPr lang="de-DE" dirty="0" smtClean="0"/>
              <a:t>News</a:t>
            </a:r>
          </a:p>
          <a:p>
            <a:r>
              <a:rPr lang="de-DE" dirty="0" smtClean="0"/>
              <a:t>Tippauswertung</a:t>
            </a:r>
          </a:p>
          <a:p>
            <a:r>
              <a:rPr lang="de-DE" dirty="0" smtClean="0"/>
              <a:t>Tippgruppen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4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/>
              <a:t>Zeitproblematik aufgrund von IHK-Prüfungen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4</a:t>
            </a:r>
            <a:endParaRPr lang="de-DE" sz="2400" dirty="0"/>
          </a:p>
        </p:txBody>
      </p:sp>
      <p:pic>
        <p:nvPicPr>
          <p:cNvPr id="1026" name="Picture 2" descr="https://img.sabbertran.de/kddUR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22" y="2496134"/>
            <a:ext cx="5048955" cy="3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0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Zu viele Personen</a:t>
            </a:r>
          </a:p>
          <a:p>
            <a:pPr lvl="1"/>
            <a:r>
              <a:rPr lang="de-DE" dirty="0" smtClean="0"/>
              <a:t>Keine einfachen Absprachen möglich</a:t>
            </a:r>
          </a:p>
          <a:p>
            <a:pPr lvl="1"/>
            <a:r>
              <a:rPr lang="de-DE" dirty="0" smtClean="0"/>
              <a:t>Managementaufwand zu hoch</a:t>
            </a:r>
          </a:p>
          <a:p>
            <a:pPr lvl="1"/>
            <a:r>
              <a:rPr lang="de-DE"/>
              <a:t>Kritik wurde nicht ernst </a:t>
            </a:r>
            <a:r>
              <a:rPr lang="de-DE" smtClean="0"/>
              <a:t>genommen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&amp; </a:t>
            </a:r>
            <a:r>
              <a:rPr lang="de-DE" dirty="0" err="1" smtClean="0"/>
              <a:t>Scrum</a:t>
            </a:r>
            <a:r>
              <a:rPr lang="de-DE" dirty="0" smtClean="0"/>
              <a:t> Master waren nicht direkt in das Projekt integriert</a:t>
            </a:r>
          </a:p>
          <a:p>
            <a:pPr lvl="1"/>
            <a:r>
              <a:rPr lang="de-DE" dirty="0" smtClean="0"/>
              <a:t>Niemand fühlte sich verantwortlich</a:t>
            </a:r>
          </a:p>
          <a:p>
            <a:pPr lvl="1"/>
            <a:r>
              <a:rPr lang="de-DE" dirty="0" smtClean="0"/>
              <a:t>Keine Hierarchien</a:t>
            </a:r>
          </a:p>
          <a:p>
            <a:pPr lvl="2"/>
            <a:r>
              <a:rPr lang="de-DE" dirty="0" smtClean="0"/>
              <a:t>Zu lockeres Umfeld</a:t>
            </a:r>
          </a:p>
          <a:p>
            <a:pPr lvl="2"/>
            <a:r>
              <a:rPr lang="de-DE" dirty="0" smtClean="0"/>
              <a:t>Jeder macht, was er will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150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Selbstorganisation hat nicht funktioniert</a:t>
            </a:r>
          </a:p>
          <a:p>
            <a:pPr lvl="1"/>
            <a:r>
              <a:rPr lang="de-DE" dirty="0" smtClean="0"/>
              <a:t>Absprachen wurden nicht eingehalten</a:t>
            </a:r>
          </a:p>
          <a:p>
            <a:pPr lvl="1"/>
            <a:r>
              <a:rPr lang="de-DE" dirty="0" smtClean="0"/>
              <a:t>Keine klaren Arbeitszeiten</a:t>
            </a:r>
          </a:p>
          <a:p>
            <a:pPr lvl="2"/>
            <a:r>
              <a:rPr lang="de-DE" dirty="0" smtClean="0"/>
              <a:t>Häufig war immer irgendwer nicht da</a:t>
            </a:r>
          </a:p>
          <a:p>
            <a:pPr lvl="2"/>
            <a:endParaRPr lang="de-DE" dirty="0"/>
          </a:p>
          <a:p>
            <a:r>
              <a:rPr lang="de-DE" dirty="0" smtClean="0"/>
              <a:t>Technologien waren nicht allen Personen bekannt</a:t>
            </a:r>
          </a:p>
          <a:p>
            <a:pPr lvl="1"/>
            <a:r>
              <a:rPr lang="de-DE" dirty="0" smtClean="0"/>
              <a:t>„Experten“ fühlten sich nicht verantwortlich die anderen Personen einzuarbeiten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64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 zum  Tippen von Fußballspielen</a:t>
            </a:r>
          </a:p>
          <a:p>
            <a:r>
              <a:rPr lang="de-DE" dirty="0" smtClean="0"/>
              <a:t>Erstes Ziel: Bundesliga</a:t>
            </a:r>
          </a:p>
          <a:p>
            <a:r>
              <a:rPr lang="de-DE" dirty="0" smtClean="0"/>
              <a:t>Vergleich von Tippergebnissen in Tippgruppen (bspw. Abteilungen)</a:t>
            </a:r>
          </a:p>
          <a:p>
            <a:r>
              <a:rPr lang="de-DE" dirty="0" smtClean="0"/>
              <a:t>Profilseite für jeden Nutzer</a:t>
            </a:r>
          </a:p>
          <a:p>
            <a:r>
              <a:rPr lang="de-DE" dirty="0" smtClean="0"/>
              <a:t>Besondere </a:t>
            </a:r>
            <a:r>
              <a:rPr lang="de-DE" dirty="0" err="1" smtClean="0"/>
              <a:t>Achievements</a:t>
            </a:r>
            <a:r>
              <a:rPr lang="de-DE" dirty="0" smtClean="0"/>
              <a:t> für</a:t>
            </a:r>
          </a:p>
          <a:p>
            <a:endParaRPr lang="de-DE" dirty="0"/>
          </a:p>
          <a:p>
            <a:r>
              <a:rPr lang="de-DE" dirty="0" smtClean="0"/>
              <a:t>Zielgruppe: Alle Mitarbeiter der </a:t>
            </a:r>
            <a:r>
              <a:rPr lang="de-DE" dirty="0" err="1" smtClean="0"/>
              <a:t>kvwl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Startseite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Bestenliste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4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Bundesliga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News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100262"/>
            <a:ext cx="3009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Profil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7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Personen Backend</a:t>
            </a:r>
          </a:p>
          <a:p>
            <a:r>
              <a:rPr lang="de-DE" dirty="0" smtClean="0"/>
              <a:t>2 Personen Datenbank</a:t>
            </a:r>
          </a:p>
          <a:p>
            <a:r>
              <a:rPr lang="de-DE" dirty="0" smtClean="0"/>
              <a:t>2 Personen Frontend</a:t>
            </a:r>
          </a:p>
          <a:p>
            <a:r>
              <a:rPr lang="de-DE" dirty="0" smtClean="0"/>
              <a:t>2 „Jumper“</a:t>
            </a:r>
          </a:p>
          <a:p>
            <a:endParaRPr lang="de-DE" dirty="0"/>
          </a:p>
          <a:p>
            <a:r>
              <a:rPr lang="de-DE" dirty="0" smtClean="0"/>
              <a:t>Stetig wachsende Vermischung der Aufgaben im Laufe des Projekts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Sprintlänge: 4 Tage</a:t>
            </a:r>
          </a:p>
          <a:p>
            <a:r>
              <a:rPr lang="de-DE" dirty="0" smtClean="0"/>
              <a:t>Insgesamt 4 Sprints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1:</a:t>
            </a:r>
          </a:p>
          <a:p>
            <a:pPr lvl="1"/>
            <a:r>
              <a:rPr lang="de-DE" dirty="0" smtClean="0"/>
              <a:t>Managementaufgaben</a:t>
            </a:r>
          </a:p>
          <a:p>
            <a:pPr lvl="1"/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Einrichtung</a:t>
            </a:r>
          </a:p>
          <a:p>
            <a:pPr lvl="1"/>
            <a:endParaRPr lang="de-DE" dirty="0"/>
          </a:p>
          <a:p>
            <a:r>
              <a:rPr lang="de-DE" dirty="0" smtClean="0"/>
              <a:t>Sprint 2</a:t>
            </a:r>
          </a:p>
          <a:p>
            <a:pPr lvl="1"/>
            <a:r>
              <a:rPr lang="de-DE" dirty="0" smtClean="0"/>
              <a:t>Anmeldung</a:t>
            </a:r>
          </a:p>
          <a:p>
            <a:pPr lvl="1"/>
            <a:r>
              <a:rPr lang="de-DE" dirty="0" smtClean="0"/>
              <a:t>Profilverwaltung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3:</a:t>
            </a:r>
          </a:p>
          <a:p>
            <a:pPr lvl="1"/>
            <a:r>
              <a:rPr lang="de-DE" dirty="0" smtClean="0"/>
              <a:t>Spielen/Tippen</a:t>
            </a:r>
          </a:p>
          <a:p>
            <a:pPr lvl="1"/>
            <a:r>
              <a:rPr lang="de-DE" dirty="0" smtClean="0"/>
              <a:t>Community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Sprint 4</a:t>
            </a:r>
          </a:p>
          <a:p>
            <a:pPr lvl="2"/>
            <a:r>
              <a:rPr lang="de-DE" sz="2400" dirty="0" smtClean="0"/>
              <a:t>Community</a:t>
            </a:r>
          </a:p>
          <a:p>
            <a:pPr lvl="2"/>
            <a:r>
              <a:rPr lang="de-DE" sz="2400" dirty="0" smtClean="0"/>
              <a:t>Verwaltung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438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Technologiestack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59147" y="4739338"/>
            <a:ext cx="6779356" cy="1642837"/>
            <a:chOff x="784407" y="1754996"/>
            <a:chExt cx="7532650" cy="1825383"/>
          </a:xfrm>
        </p:grpSpPr>
        <p:pic>
          <p:nvPicPr>
            <p:cNvPr id="1028" name="Picture 4" descr="Bildergebnis fÃ¼r dropwizar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64" y="1866786"/>
              <a:ext cx="3752850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Ã¼r java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07" y="1754996"/>
              <a:ext cx="833936" cy="1578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Bildergebnis fÃ¼r gradle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914" y="2278307"/>
              <a:ext cx="2604143" cy="1302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1706755" y="3279456"/>
            <a:ext cx="5730489" cy="1302114"/>
            <a:chOff x="136911" y="3550616"/>
            <a:chExt cx="7686837" cy="1746647"/>
          </a:xfrm>
        </p:grpSpPr>
        <p:pic>
          <p:nvPicPr>
            <p:cNvPr id="1038" name="Picture 14" descr="Bildergebnis fÃ¼r hiberna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114" y="3706771"/>
              <a:ext cx="5167634" cy="143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Bildergebnis fÃ¼r mysql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11" y="3550616"/>
              <a:ext cx="2519203" cy="1746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pieren 11"/>
          <p:cNvGrpSpPr/>
          <p:nvPr/>
        </p:nvGrpSpPr>
        <p:grpSpPr>
          <a:xfrm>
            <a:off x="509813" y="1632952"/>
            <a:ext cx="8278996" cy="1535106"/>
            <a:chOff x="509813" y="4963967"/>
            <a:chExt cx="8278996" cy="1535106"/>
          </a:xfrm>
        </p:grpSpPr>
        <p:pic>
          <p:nvPicPr>
            <p:cNvPr id="1044" name="Picture 20" descr="Bildergebnis fÃ¼r jquery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84" y="5349033"/>
              <a:ext cx="2994025" cy="76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getbootstrap.com/docs/4.1/assets/img/bootstrap-stack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752" y="4963967"/>
              <a:ext cx="1827841" cy="153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Bildergebnis fÃ¼r html5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13" y="4996897"/>
              <a:ext cx="1469246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Bildergebnis fÃ¼r css3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576" y="4996897"/>
              <a:ext cx="1041649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95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Arbeitsaufteilung</a:t>
            </a:r>
          </a:p>
          <a:p>
            <a:pPr lvl="1"/>
            <a:r>
              <a:rPr lang="de-DE" dirty="0" smtClean="0"/>
              <a:t>Backend/</a:t>
            </a:r>
            <a:r>
              <a:rPr lang="de-DE" dirty="0" err="1" smtClean="0"/>
              <a:t>Middelware</a:t>
            </a:r>
            <a:r>
              <a:rPr lang="de-DE" dirty="0" smtClean="0"/>
              <a:t>, Datenhaltung, Frontend</a:t>
            </a:r>
          </a:p>
          <a:p>
            <a:r>
              <a:rPr lang="de-DE" dirty="0" smtClean="0"/>
              <a:t>User-Stories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31426"/>
              </p:ext>
            </p:extLst>
          </p:nvPr>
        </p:nvGraphicFramePr>
        <p:xfrm>
          <a:off x="1853565" y="3309933"/>
          <a:ext cx="5436870" cy="310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311"/>
                <a:gridCol w="2341018"/>
                <a:gridCol w="2326541"/>
              </a:tblGrid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Als…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damit…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anmelden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abmelden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niemand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Tipp für ein Spiel abgeben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Punkte erspielen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die Bestenliste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den aktuellen Stand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Benutzer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WM / EM tippen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größere Auswahl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mich einer Tippgruppe anschließen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abteilungsunabhängig Gruppen bilden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aktuelle Ligatabelle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die bisherigen Ergebnisse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Tipp verändern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an aktuelle Ereignisse anpassen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meine aktuellen Punkte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wo ich momentan in der Tabelle stehe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den Spielplan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Tipp abgeben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sortieren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besseren Überblick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durchsuchen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die Werte von bestimmten Personen finde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Spielregeln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wie  das System funktioniert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Profile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über einen Spieler informieren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ein Profil erreichen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mit meinem eigenen Profil vergleichen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mit anderen Spielern messen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eigenes Profil bearbeiten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indivualität des eigenen Profils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Trophäen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Titel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Newsfeed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immer informiert bin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Zugriff auf die Adminoberfläche haben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Zugriff auf Admin-Funktionen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 Neuigkeit veröffentlichen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anderen allgemeine Informationen 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kann Sondertippfälle anlegen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zusätzliche Inhalte anbieten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Nutzer löschen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er nicht mehr im System sitzt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Fehlende Hardware</a:t>
            </a:r>
          </a:p>
          <a:p>
            <a:pPr lvl="1"/>
            <a:r>
              <a:rPr lang="de-DE" dirty="0" smtClean="0"/>
              <a:t>Fehlende Benutzerkonten</a:t>
            </a:r>
            <a:endParaRPr lang="de-DE" dirty="0"/>
          </a:p>
          <a:p>
            <a:pPr lvl="1"/>
            <a:r>
              <a:rPr lang="de-DE" dirty="0" smtClean="0"/>
              <a:t>Fehlende Rechte</a:t>
            </a:r>
          </a:p>
          <a:p>
            <a:pPr lvl="1"/>
            <a:r>
              <a:rPr lang="de-DE" dirty="0" smtClean="0"/>
              <a:t>Proxy Konfiguration</a:t>
            </a:r>
          </a:p>
        </p:txBody>
      </p:sp>
    </p:spTree>
    <p:extLst>
      <p:ext uri="{BB962C8B-B14F-4D97-AF65-F5344CB8AC3E}">
        <p14:creationId xmlns:p14="http://schemas.microsoft.com/office/powerpoint/2010/main" val="41042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</a:p>
          <a:p>
            <a:pPr lvl="1"/>
            <a:r>
              <a:rPr lang="de-DE" dirty="0" smtClean="0"/>
              <a:t>Anbindung an KVWL-interne Schnittstelle</a:t>
            </a:r>
          </a:p>
          <a:p>
            <a:pPr lvl="1"/>
            <a:r>
              <a:rPr lang="de-DE" dirty="0" smtClean="0"/>
              <a:t>Sitzungsverwaltung mit Session-Keys</a:t>
            </a:r>
          </a:p>
          <a:p>
            <a:r>
              <a:rPr lang="de-DE" dirty="0" err="1" smtClean="0"/>
              <a:t>Prototyping</a:t>
            </a:r>
            <a:r>
              <a:rPr lang="de-DE" dirty="0" smtClean="0"/>
              <a:t> Frontend</a:t>
            </a:r>
          </a:p>
          <a:p>
            <a:r>
              <a:rPr lang="de-DE" dirty="0" smtClean="0"/>
              <a:t>Datenbankgenerierung bei Anwendungsstart</a:t>
            </a:r>
          </a:p>
          <a:p>
            <a:r>
              <a:rPr lang="de-DE" dirty="0" smtClean="0"/>
              <a:t>Einrichtung eines zentralen Servers</a:t>
            </a:r>
          </a:p>
          <a:p>
            <a:pPr lvl="1"/>
            <a:r>
              <a:rPr lang="de-DE" dirty="0" smtClean="0"/>
              <a:t>Wurde im Projektverlauf nicht genutzt</a:t>
            </a:r>
          </a:p>
        </p:txBody>
      </p:sp>
    </p:spTree>
    <p:extLst>
      <p:ext uri="{BB962C8B-B14F-4D97-AF65-F5344CB8AC3E}">
        <p14:creationId xmlns:p14="http://schemas.microsoft.com/office/powerpoint/2010/main" val="12278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615</Words>
  <Application>Microsoft Office PowerPoint</Application>
  <PresentationFormat>Bildschirmpräsentation (4:3)</PresentationFormat>
  <Paragraphs>189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kickvinwl</vt:lpstr>
      <vt:lpstr>Projektauftrag</vt:lpstr>
      <vt:lpstr>Arbeitsverteilung</vt:lpstr>
      <vt:lpstr>Projektvorgehen</vt:lpstr>
      <vt:lpstr>Projektplanung</vt:lpstr>
      <vt:lpstr>Technologiestack</vt:lpstr>
      <vt:lpstr>Projektdurchführung Sprint 1</vt:lpstr>
      <vt:lpstr>Projektdurchführung Sprint 1</vt:lpstr>
      <vt:lpstr>Projektdurchführung Sprint 2</vt:lpstr>
      <vt:lpstr>Projektdurchführung Sprint 2</vt:lpstr>
      <vt:lpstr>Projektdurchführung Sprint 2</vt:lpstr>
      <vt:lpstr>Projektdurchführung Sprint 3</vt:lpstr>
      <vt:lpstr>Projektdurchführung Sprint 3</vt:lpstr>
      <vt:lpstr>Projektdurchführung Sprint 3</vt:lpstr>
      <vt:lpstr>Projektdurchführung Sprint 4</vt:lpstr>
      <vt:lpstr>Projektdurchführung Sprint 4</vt:lpstr>
      <vt:lpstr>Projektdurchführung Sprint 4</vt:lpstr>
      <vt:lpstr>Probleme</vt:lpstr>
      <vt:lpstr>Probleme</vt:lpstr>
      <vt:lpstr>Startseite</vt:lpstr>
      <vt:lpstr>Bestenliste</vt:lpstr>
      <vt:lpstr>Bundesliga</vt:lpstr>
      <vt:lpstr>News</vt:lpstr>
      <vt:lpstr>Profil</vt:lpstr>
    </vt:vector>
  </TitlesOfParts>
  <Company>KVWL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Ext_SOPRA_Reinke</dc:creator>
  <cp:lastModifiedBy>Ext_SOPRA_Reinke</cp:lastModifiedBy>
  <cp:revision>73</cp:revision>
  <dcterms:created xsi:type="dcterms:W3CDTF">2018-06-26T08:02:34Z</dcterms:created>
  <dcterms:modified xsi:type="dcterms:W3CDTF">2018-07-04T12:35:09Z</dcterms:modified>
</cp:coreProperties>
</file>