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3" r:id="rId13"/>
    <p:sldId id="272" r:id="rId14"/>
    <p:sldId id="271" r:id="rId15"/>
    <p:sldId id="265" r:id="rId16"/>
    <p:sldId id="26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Fehler bei der </a:t>
            </a:r>
            <a:r>
              <a:rPr lang="de-DE" dirty="0"/>
              <a:t>Erstellung, Generierung und Verwaltung der </a:t>
            </a:r>
            <a:r>
              <a:rPr lang="de-DE" dirty="0" smtClean="0"/>
              <a:t>Datenbank</a:t>
            </a:r>
          </a:p>
          <a:p>
            <a:pPr lvl="2"/>
            <a:r>
              <a:rPr lang="de-DE" dirty="0" smtClean="0"/>
              <a:t>Fehlerbehebung führte zu Verzögerungen von einem Tag</a:t>
            </a:r>
          </a:p>
          <a:p>
            <a:pPr lvl="1"/>
            <a:r>
              <a:rPr lang="de-DE" dirty="0" smtClean="0"/>
              <a:t>Einrichtung des Servers dauerte länger als erwartet</a:t>
            </a:r>
          </a:p>
          <a:p>
            <a:pPr lvl="2"/>
            <a:r>
              <a:rPr lang="de-DE" dirty="0" smtClean="0"/>
              <a:t>Bereits installierte Software musste </a:t>
            </a:r>
            <a:r>
              <a:rPr lang="de-DE" dirty="0" err="1" smtClean="0"/>
              <a:t>geupdated</a:t>
            </a:r>
            <a:r>
              <a:rPr lang="de-DE" dirty="0" smtClean="0"/>
              <a:t> oder entfernt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477081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der Vereinsdaten aus der API</a:t>
            </a:r>
          </a:p>
          <a:p>
            <a:r>
              <a:rPr lang="de-DE" dirty="0" smtClean="0"/>
              <a:t>Anzeige der Bundesligatabelle</a:t>
            </a:r>
          </a:p>
          <a:p>
            <a:r>
              <a:rPr lang="de-DE" dirty="0" smtClean="0"/>
              <a:t>Tippabgabe</a:t>
            </a:r>
          </a:p>
          <a:p>
            <a:r>
              <a:rPr lang="de-DE" dirty="0" smtClean="0"/>
              <a:t>Profilseite</a:t>
            </a:r>
          </a:p>
          <a:p>
            <a:r>
              <a:rPr lang="de-DE" dirty="0" smtClean="0"/>
              <a:t>Regelseite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Funktionsaufruf aus dem Frontend zur Tippabgabe schlug aufgrund fehlerhafter Datentypen (</a:t>
            </a:r>
            <a:r>
              <a:rPr lang="de-DE" dirty="0" err="1" smtClean="0"/>
              <a:t>int</a:t>
            </a:r>
            <a:r>
              <a:rPr lang="de-DE" dirty="0" smtClean="0"/>
              <a:t>/Integer &amp; null) fehl</a:t>
            </a:r>
          </a:p>
          <a:p>
            <a:pPr lvl="2"/>
            <a:r>
              <a:rPr lang="de-DE" dirty="0" smtClean="0"/>
              <a:t>Fehlende interne Kommunikation</a:t>
            </a:r>
          </a:p>
          <a:p>
            <a:pPr lvl="1"/>
            <a:r>
              <a:rPr lang="de-DE" dirty="0" smtClean="0"/>
              <a:t>Jenkins-Einrichtung konnte nicht abgeschlossen werden</a:t>
            </a:r>
          </a:p>
          <a:p>
            <a:pPr lvl="1"/>
            <a:r>
              <a:rPr lang="de-DE" dirty="0" smtClean="0"/>
              <a:t>Zeitproblematik aufgrund von IHK-Prüfungen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2505660"/>
            <a:ext cx="502990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</a:t>
            </a:r>
            <a:r>
              <a:rPr lang="de-DE" dirty="0" smtClean="0"/>
              <a:t>hoch</a:t>
            </a:r>
          </a:p>
          <a:p>
            <a:pPr lvl="1"/>
            <a:r>
              <a:rPr lang="de-DE"/>
              <a:t>Kritik wurde nicht </a:t>
            </a:r>
            <a:r>
              <a:rPr lang="de-DE"/>
              <a:t>ernst </a:t>
            </a:r>
            <a:r>
              <a:rPr lang="de-DE" smtClean="0"/>
              <a:t>genommen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&amp; </a:t>
            </a:r>
            <a:r>
              <a:rPr lang="de-DE" dirty="0" err="1" smtClean="0"/>
              <a:t>Scrum</a:t>
            </a:r>
            <a:r>
              <a:rPr lang="de-DE" dirty="0" smtClean="0"/>
              <a:t> Master waren nicht direkt in das Projekt integriert</a:t>
            </a:r>
            <a:endParaRPr lang="de-DE" dirty="0" smtClean="0"/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Keine </a:t>
            </a:r>
            <a:r>
              <a:rPr lang="de-DE" dirty="0" smtClean="0"/>
              <a:t>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2 Wochen/4 Tage Sprints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Backend/</a:t>
            </a:r>
            <a:r>
              <a:rPr lang="de-DE" dirty="0" err="1" smtClean="0"/>
              <a:t>Middelware</a:t>
            </a:r>
            <a:r>
              <a:rPr lang="de-DE" dirty="0" smtClean="0"/>
              <a:t>, Datenhaltung, Frontend</a:t>
            </a:r>
          </a:p>
          <a:p>
            <a:r>
              <a:rPr lang="de-DE" dirty="0" smtClean="0"/>
              <a:t>User-Stories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1426"/>
              </p:ext>
            </p:extLst>
          </p:nvPr>
        </p:nvGraphicFramePr>
        <p:xfrm>
          <a:off x="1853565" y="3309933"/>
          <a:ext cx="5436870" cy="310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11"/>
                <a:gridCol w="2341018"/>
                <a:gridCol w="2326541"/>
              </a:tblGrid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Als…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damit…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anmelden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abmelden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niemand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Tipp für ein Spiel abgeben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Punkte erspielen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die Bestenliste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den aktuellen Stand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Benutzer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WM / EM tippen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größere Auswahl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mich einer Tippgruppe anschließen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abteilungsunabhängig Gruppen bilden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aktuelle Ligatabelle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die bisherigen Ergebnisse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Tipp verändern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an aktuelle Ereignisse anpassen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meine aktuellen Punkte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wo ich momentan in der Tabelle stehe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den Spielplan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Tipp abgeben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sortieren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besseren Überblick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durchsuchen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die Werte von bestimmten Personen finde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Spielregeln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wie  das System funktioniert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Profile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über einen Spieler informieren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ein Profil erreichen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mit meinem eigenen Profil vergleichen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mit anderen Spielern messen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eigenes Profil bearbeiten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indivualität des eigenen Profils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Trophäen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Titel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Newsfeed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immer informiert bin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Zugriff auf die Adminoberfläche haben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Zugriff auf Admin-Funktionen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 Neuigkeit veröffentlichen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anderen allgemeine Informationen 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kann Sondertippfälle anlegen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zusätzliche Inhalte anbieten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Nutzer löschen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er nicht mehr im System sitzt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Fehlende Hardware</a:t>
            </a:r>
          </a:p>
          <a:p>
            <a:pPr lvl="1"/>
            <a:r>
              <a:rPr lang="de-DE" dirty="0" smtClean="0"/>
              <a:t>Fehlende Benutzerkonten</a:t>
            </a:r>
            <a:endParaRPr lang="de-DE" dirty="0"/>
          </a:p>
          <a:p>
            <a:pPr lvl="1"/>
            <a:r>
              <a:rPr lang="de-DE" dirty="0" smtClean="0"/>
              <a:t>Fehlende Rechte</a:t>
            </a:r>
          </a:p>
          <a:p>
            <a:pPr lvl="1"/>
            <a:r>
              <a:rPr lang="de-DE" dirty="0" smtClean="0"/>
              <a:t>Proxy Konfiguration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4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pPr lvl="1"/>
            <a:r>
              <a:rPr lang="de-DE" dirty="0" smtClean="0"/>
              <a:t>Anbindung an KVWL-interne Schnittstelle</a:t>
            </a:r>
          </a:p>
          <a:p>
            <a:pPr lvl="1"/>
            <a:r>
              <a:rPr lang="de-DE" dirty="0" smtClean="0"/>
              <a:t>Sitzungsverwaltung mit Session-Keys</a:t>
            </a:r>
          </a:p>
          <a:p>
            <a:r>
              <a:rPr lang="de-DE" dirty="0" err="1" smtClean="0"/>
              <a:t>Prototyping</a:t>
            </a:r>
            <a:r>
              <a:rPr lang="de-DE" dirty="0" smtClean="0"/>
              <a:t> Frontend</a:t>
            </a:r>
          </a:p>
          <a:p>
            <a:r>
              <a:rPr lang="de-DE" dirty="0" smtClean="0"/>
              <a:t>Datenbankgenerierung bei Anwendungsstart</a:t>
            </a:r>
          </a:p>
          <a:p>
            <a:r>
              <a:rPr lang="de-DE" dirty="0" smtClean="0"/>
              <a:t>Einrichtung eines zentralen Servers</a:t>
            </a:r>
          </a:p>
          <a:p>
            <a:pPr lvl="1"/>
            <a:r>
              <a:rPr lang="de-DE" dirty="0" smtClean="0"/>
              <a:t>Wurde im Projektverlauf nicht genutzt</a:t>
            </a:r>
          </a:p>
        </p:txBody>
      </p:sp>
    </p:spTree>
    <p:extLst>
      <p:ext uri="{BB962C8B-B14F-4D97-AF65-F5344CB8AC3E}">
        <p14:creationId xmlns:p14="http://schemas.microsoft.com/office/powerpoint/2010/main" val="122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583</Words>
  <Application>Microsoft Office PowerPoint</Application>
  <PresentationFormat>Bildschirmpräsentation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kickvinwl</vt:lpstr>
      <vt:lpstr>Projektauftrag</vt:lpstr>
      <vt:lpstr>Projektvorgehen</vt:lpstr>
      <vt:lpstr>Arbeitsverteilung</vt:lpstr>
      <vt:lpstr>Projektplanung</vt:lpstr>
      <vt:lpstr>Technologiestack</vt:lpstr>
      <vt:lpstr>Projektdurchführung Sprint 1</vt:lpstr>
      <vt:lpstr>Projektdurchführung Sprint 1</vt:lpstr>
      <vt:lpstr>Projektdurchführung Sprint 2</vt:lpstr>
      <vt:lpstr>Projektdurchführung Sprint 2</vt:lpstr>
      <vt:lpstr>Projektdurchführung Sprint 2</vt:lpstr>
      <vt:lpstr>Projektdurchführung Sprint 3</vt:lpstr>
      <vt:lpstr>Projektdurchführung Sprint 3</vt:lpstr>
      <vt:lpstr>Projektdurchführung Sprint 3</vt:lpstr>
      <vt:lpstr>Probleme</vt:lpstr>
      <vt:lpstr>Probleme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54</cp:revision>
  <dcterms:created xsi:type="dcterms:W3CDTF">2018-06-26T08:02:34Z</dcterms:created>
  <dcterms:modified xsi:type="dcterms:W3CDTF">2018-07-03T10:18:43Z</dcterms:modified>
</cp:coreProperties>
</file>