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683" r:id="rId2"/>
    <p:sldId id="699" r:id="rId3"/>
  </p:sldIdLst>
  <p:sldSz cx="9144000" cy="5143500" type="screen16x9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169863" indent="1143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341313" indent="228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512763" indent="3429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684213" indent="455613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7B6"/>
    <a:srgbClr val="F2E9E6"/>
    <a:srgbClr val="F2E1A4"/>
    <a:srgbClr val="F6E5E2"/>
    <a:srgbClr val="FFD1D1"/>
    <a:srgbClr val="FF7979"/>
    <a:srgbClr val="F8E290"/>
    <a:srgbClr val="F6DB76"/>
    <a:srgbClr val="F2CC40"/>
    <a:srgbClr val="E99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13" autoAdjust="0"/>
    <p:restoredTop sz="84517" autoAdjust="0"/>
  </p:normalViewPr>
  <p:slideViewPr>
    <p:cSldViewPr snapToGrid="0" showGuides="1">
      <p:cViewPr varScale="1">
        <p:scale>
          <a:sx n="122" d="100"/>
          <a:sy n="122" d="100"/>
        </p:scale>
        <p:origin x="-1656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32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20081F73-A3D6-48AF-B321-CCF67B639CA5}" type="datetime1">
              <a:rPr lang="en-US"/>
              <a:pPr>
                <a:defRPr/>
              </a:pPr>
              <a:t>9/29/11</a:t>
            </a:fld>
            <a:endParaRPr lang="en-US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600825"/>
            <a:ext cx="3962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BC2084C9-A309-4861-9B00-572BD194B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2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87FD523-6A9D-431F-9006-8F984D4E0C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29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b="1" kern="1200">
        <a:solidFill>
          <a:schemeClr val="tx1"/>
        </a:solidFill>
        <a:latin typeface="Arial" pitchFamily="-106" charset="0"/>
        <a:ea typeface="ＭＳ Ｐゴシック" charset="-128"/>
        <a:cs typeface="ＭＳ Ｐゴシック" charset="-128"/>
      </a:defRPr>
    </a:lvl1pPr>
    <a:lvl2pPr marL="4127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125413" indent="-3968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215900" indent="-44450" algn="l" rtl="0" eaLnBrk="0" fontAlgn="base" hangingPunct="0">
      <a:spcBef>
        <a:spcPct val="30000"/>
      </a:spcBef>
      <a:spcAft>
        <a:spcPct val="0"/>
      </a:spcAft>
      <a:buChar char="–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258763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856575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1027891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199206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370521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buClr>
                <a:srgbClr val="4F81BD"/>
              </a:buClr>
            </a:pPr>
            <a:fld id="{D760160A-98B3-47D1-9725-E883375341E3}" type="slidenum">
              <a:rPr lang="en-US">
                <a:solidFill>
                  <a:prstClr val="black"/>
                </a:solidFill>
              </a:rPr>
              <a:pPr>
                <a:buClr>
                  <a:srgbClr val="4F81BD"/>
                </a:buClr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307" eaLnBrk="1" hangingPunct="1">
              <a:defRPr/>
            </a:pPr>
            <a:r>
              <a:rPr lang="en-US" dirty="0" smtClean="0">
                <a:latin typeface="Arial" charset="0"/>
                <a:ea typeface="+mn-ea"/>
              </a:rPr>
              <a:t>No presentation is complete without talking about the cloud!</a:t>
            </a:r>
            <a:r>
              <a:rPr lang="en-US" baseline="0" dirty="0" smtClean="0">
                <a:latin typeface="Arial" charset="0"/>
                <a:ea typeface="+mn-ea"/>
              </a:rPr>
              <a:t>   The short story from an enterprise perspective is that developers are increasingly expecting their IT departments to be more like Amazon. </a:t>
            </a:r>
            <a:r>
              <a:rPr lang="en-US" dirty="0" smtClean="0">
                <a:latin typeface="Arial" charset="0"/>
                <a:ea typeface="+mn-ea"/>
              </a:rPr>
              <a:t>Self-service.  Give me some CPU, disk, and memory.  You deal with the SLA and get out of my way.  I’d also like some hosted services I can count on, for storage, queuing, and so on.  This is a hard problem for most IT departments.  It’s the same kind of dilemma they faced in the past that the Java EE platform solved for them.</a:t>
            </a:r>
          </a:p>
          <a:p>
            <a:pPr defTabSz="914307" eaLnBrk="1" hangingPunct="1">
              <a:defRPr/>
            </a:pPr>
            <a:endParaRPr lang="en-US" dirty="0" smtClean="0">
              <a:latin typeface="Arial" charset="0"/>
              <a:ea typeface="+mn-ea"/>
            </a:endParaRPr>
          </a:p>
          <a:p>
            <a:pPr defTabSz="914307" eaLnBrk="1" hangingPunct="1">
              <a:defRPr/>
            </a:pPr>
            <a:r>
              <a:rPr lang="en-US" dirty="0" smtClean="0">
                <a:latin typeface="Arial" charset="0"/>
                <a:ea typeface="+mn-ea"/>
              </a:rPr>
              <a:t>Of course</a:t>
            </a:r>
            <a:r>
              <a:rPr lang="en-US" baseline="0" dirty="0" smtClean="0">
                <a:latin typeface="Arial" charset="0"/>
                <a:ea typeface="+mn-ea"/>
              </a:rPr>
              <a:t>, we all see solutions emerging around us, almost all of which are based on Java…</a:t>
            </a:r>
            <a:endParaRPr lang="en-US" dirty="0" smtClean="0">
              <a:latin typeface="Arial" charset="0"/>
              <a:ea typeface="+mn-ea"/>
            </a:endParaRPr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022" y="3596148"/>
            <a:ext cx="7772797" cy="670855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22" y="4410273"/>
            <a:ext cx="7075289" cy="532642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0000"/>
              </a:buClr>
              <a:buSzTx/>
              <a:buFont typeface="Arial" pitchFamily="127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285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6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7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3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99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105525" y="48688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" name="Picture 74" descr="Tall Red"/>
          <p:cNvPicPr>
            <a:picLocks noChangeArrowheads="1"/>
          </p:cNvPicPr>
          <p:nvPr userDrawn="1"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144588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1" name="Picture 75" descr="Wide Red"/>
          <p:cNvPicPr>
            <a:picLocks noChangeArrowheads="1"/>
          </p:cNvPicPr>
          <p:nvPr userDrawn="1"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685800"/>
            <a:ext cx="5881687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3553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JavaOne_clr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55" y="863600"/>
            <a:ext cx="6849567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8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304977"/>
            <a:ext cx="7772797" cy="1021953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79839"/>
            <a:ext cx="7772797" cy="112514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55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14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67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22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78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34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990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45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99" y="1200547"/>
            <a:ext cx="4066976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00547"/>
            <a:ext cx="4066977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87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01" y="1150938"/>
            <a:ext cx="4040187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73" indent="0">
              <a:buNone/>
              <a:defRPr sz="1200" b="1"/>
            </a:lvl2pPr>
            <a:lvl3pPr marL="571145" indent="0">
              <a:buNone/>
              <a:defRPr sz="1100" b="1"/>
            </a:lvl3pPr>
            <a:lvl4pPr marL="856718" indent="0">
              <a:buNone/>
              <a:defRPr sz="1000" b="1"/>
            </a:lvl4pPr>
            <a:lvl5pPr marL="1142291" indent="0">
              <a:buNone/>
              <a:defRPr sz="1000" b="1"/>
            </a:lvl5pPr>
            <a:lvl6pPr marL="1427864" indent="0">
              <a:buNone/>
              <a:defRPr sz="1000" b="1"/>
            </a:lvl6pPr>
            <a:lvl7pPr marL="1713437" indent="0">
              <a:buNone/>
              <a:defRPr sz="1000" b="1"/>
            </a:lvl7pPr>
            <a:lvl8pPr marL="1999011" indent="0">
              <a:buNone/>
              <a:defRPr sz="1000" b="1"/>
            </a:lvl8pPr>
            <a:lvl9pPr marL="22845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01" y="1631157"/>
            <a:ext cx="4040187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22" y="1150938"/>
            <a:ext cx="4041180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73" indent="0">
              <a:buNone/>
              <a:defRPr sz="1200" b="1"/>
            </a:lvl2pPr>
            <a:lvl3pPr marL="571145" indent="0">
              <a:buNone/>
              <a:defRPr sz="1100" b="1"/>
            </a:lvl3pPr>
            <a:lvl4pPr marL="856718" indent="0">
              <a:buNone/>
              <a:defRPr sz="1000" b="1"/>
            </a:lvl4pPr>
            <a:lvl5pPr marL="1142291" indent="0">
              <a:buNone/>
              <a:defRPr sz="1000" b="1"/>
            </a:lvl5pPr>
            <a:lvl6pPr marL="1427864" indent="0">
              <a:buNone/>
              <a:defRPr sz="1000" b="1"/>
            </a:lvl6pPr>
            <a:lvl7pPr marL="1713437" indent="0">
              <a:buNone/>
              <a:defRPr sz="1000" b="1"/>
            </a:lvl7pPr>
            <a:lvl8pPr marL="1999011" indent="0">
              <a:buNone/>
              <a:defRPr sz="1000" b="1"/>
            </a:lvl8pPr>
            <a:lvl9pPr marL="22845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22" y="1631157"/>
            <a:ext cx="4041180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4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04393"/>
            <a:ext cx="3008312" cy="872133"/>
          </a:xfrm>
        </p:spPr>
        <p:txBody>
          <a:bodyPr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391"/>
            <a:ext cx="5111750" cy="4390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99" y="1076526"/>
            <a:ext cx="3008312" cy="3518297"/>
          </a:xfrm>
        </p:spPr>
        <p:txBody>
          <a:bodyPr/>
          <a:lstStyle>
            <a:lvl1pPr marL="0" indent="0">
              <a:buNone/>
              <a:defRPr sz="900"/>
            </a:lvl1pPr>
            <a:lvl2pPr marL="285573" indent="0">
              <a:buNone/>
              <a:defRPr sz="700"/>
            </a:lvl2pPr>
            <a:lvl3pPr marL="571145" indent="0">
              <a:buNone/>
              <a:defRPr sz="600"/>
            </a:lvl3pPr>
            <a:lvl4pPr marL="856718" indent="0">
              <a:buNone/>
              <a:defRPr sz="600"/>
            </a:lvl4pPr>
            <a:lvl5pPr marL="1142291" indent="0">
              <a:buNone/>
              <a:defRPr sz="600"/>
            </a:lvl5pPr>
            <a:lvl6pPr marL="1427864" indent="0">
              <a:buNone/>
              <a:defRPr sz="600"/>
            </a:lvl6pPr>
            <a:lvl7pPr marL="1713437" indent="0">
              <a:buNone/>
              <a:defRPr sz="600"/>
            </a:lvl7pPr>
            <a:lvl8pPr marL="1999011" indent="0">
              <a:buNone/>
              <a:defRPr sz="600"/>
            </a:lvl8pPr>
            <a:lvl9pPr marL="228458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3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83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798" y="206375"/>
            <a:ext cx="2056805" cy="43884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99" y="206375"/>
            <a:ext cx="6077148" cy="43884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9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7950200" cy="473075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1" y="1111250"/>
            <a:ext cx="7900974" cy="3648075"/>
          </a:xfrm>
        </p:spPr>
        <p:txBody>
          <a:bodyPr wrap="square"/>
          <a:lstStyle>
            <a:lvl1pPr marL="117475" indent="-117475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  <a:defRPr sz="1200" b="0"/>
            </a:lvl1pPr>
            <a:lvl2pPr marL="344488" indent="-177800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100"/>
            </a:lvl2pPr>
            <a:lvl3pPr marL="574675" indent="-171450"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855663" indent="-107950">
              <a:buClr>
                <a:schemeClr val="tx1"/>
              </a:buClr>
              <a:buFont typeface="Arial" pitchFamily="34" charset="0"/>
              <a:buChar char="–"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200150" indent="-166688">
              <a:buClr>
                <a:schemeClr val="tx2"/>
              </a:buClr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10150" y="4767263"/>
            <a:ext cx="1221317" cy="274637"/>
          </a:xfrm>
          <a:prstGeom prst="rect">
            <a:avLst/>
          </a:prstGeom>
        </p:spPr>
        <p:txBody>
          <a:bodyPr vert="horz" wrap="square" lIns="57115" tIns="28558" rIns="57115" bIns="28558" rtlCol="0" anchor="ctr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7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617102" y="4859412"/>
            <a:ext cx="2354698" cy="22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55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r>
              <a:rPr lang="en-US" sz="550" dirty="0" smtClean="0">
                <a:solidFill>
                  <a:schemeClr val="tx1"/>
                </a:solidFill>
              </a:rPr>
              <a:t>  </a:t>
            </a:r>
            <a:r>
              <a:rPr lang="en-US" sz="550" kern="1200" spc="0" baseline="0" dirty="0" smtClean="0">
                <a:solidFill>
                  <a:srgbClr val="292929"/>
                </a:solidFill>
              </a:rPr>
              <a:t>|   </a:t>
            </a:r>
            <a:r>
              <a:rPr lang="en-US" sz="550" dirty="0" smtClean="0">
                <a:solidFill>
                  <a:srgbClr val="292929"/>
                </a:solidFill>
              </a:rPr>
              <a:t>Copyright © 2011, Oracle and/or it’s affiliates. All rights reserved.   |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09900" y="4895850"/>
            <a:ext cx="2127249" cy="234949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18288" rIns="0" bIns="0" rtlCol="0">
            <a:noAutofit/>
          </a:bodyPr>
          <a:lstStyle/>
          <a:p>
            <a:pPr>
              <a:lnSpc>
                <a:spcPct val="50000"/>
              </a:lnSpc>
              <a:spcAft>
                <a:spcPts val="1200"/>
              </a:spcAft>
            </a:pPr>
            <a:r>
              <a:rPr lang="en-US" sz="550" dirty="0" smtClean="0">
                <a:solidFill>
                  <a:srgbClr val="292929"/>
                </a:solidFill>
              </a:rPr>
              <a:t>Insert Information</a:t>
            </a:r>
            <a:r>
              <a:rPr lang="en-US" sz="550" baseline="0" dirty="0" smtClean="0">
                <a:solidFill>
                  <a:srgbClr val="292929"/>
                </a:solidFill>
              </a:rPr>
              <a:t> Protection Policy Classification from Slide 8</a:t>
            </a:r>
            <a:endParaRPr lang="en-US" sz="550" dirty="0" smtClean="0">
              <a:solidFill>
                <a:srgbClr val="292929"/>
              </a:solidFill>
            </a:endParaRPr>
          </a:p>
          <a:p>
            <a:pPr>
              <a:lnSpc>
                <a:spcPct val="50000"/>
              </a:lnSpc>
              <a:spcAft>
                <a:spcPts val="1200"/>
              </a:spcAft>
            </a:pPr>
            <a:endParaRPr lang="en-US" sz="80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61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7950200" cy="530224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10150" y="4767263"/>
            <a:ext cx="1221317" cy="274637"/>
          </a:xfrm>
          <a:prstGeom prst="rect">
            <a:avLst/>
          </a:prstGeom>
        </p:spPr>
        <p:txBody>
          <a:bodyPr vert="horz" wrap="square" lIns="57115" tIns="28558" rIns="57115" bIns="28558" rtlCol="0" anchor="ctr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7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617102" y="4859412"/>
            <a:ext cx="2354698" cy="22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55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r>
              <a:rPr lang="en-US" sz="550" dirty="0" smtClean="0">
                <a:solidFill>
                  <a:schemeClr val="tx1"/>
                </a:solidFill>
              </a:rPr>
              <a:t>  </a:t>
            </a:r>
            <a:r>
              <a:rPr lang="en-US" sz="550" kern="1200" spc="0" baseline="0" dirty="0" smtClean="0">
                <a:solidFill>
                  <a:srgbClr val="292929"/>
                </a:solidFill>
              </a:rPr>
              <a:t>|   </a:t>
            </a:r>
            <a:r>
              <a:rPr lang="en-US" sz="550" dirty="0" smtClean="0">
                <a:solidFill>
                  <a:srgbClr val="292929"/>
                </a:solidFill>
              </a:rPr>
              <a:t>Copyright © 2011, Oracle and/or it’s affiliates. All rights reserved.   | 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09900" y="4895850"/>
            <a:ext cx="2127249" cy="234949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18288" rIns="0" bIns="0" rtlCol="0">
            <a:noAutofit/>
          </a:bodyPr>
          <a:lstStyle/>
          <a:p>
            <a:pPr>
              <a:lnSpc>
                <a:spcPct val="50000"/>
              </a:lnSpc>
              <a:spcAft>
                <a:spcPts val="1200"/>
              </a:spcAft>
            </a:pPr>
            <a:r>
              <a:rPr lang="en-US" sz="550" dirty="0" smtClean="0">
                <a:solidFill>
                  <a:srgbClr val="292929"/>
                </a:solidFill>
              </a:rPr>
              <a:t>Insert Information</a:t>
            </a:r>
            <a:r>
              <a:rPr lang="en-US" sz="550" baseline="0" dirty="0" smtClean="0">
                <a:solidFill>
                  <a:srgbClr val="292929"/>
                </a:solidFill>
              </a:rPr>
              <a:t> Protection Policy Classification from Slide 8</a:t>
            </a:r>
            <a:endParaRPr lang="en-US" sz="550" dirty="0" smtClean="0">
              <a:solidFill>
                <a:srgbClr val="292929"/>
              </a:solidFill>
            </a:endParaRPr>
          </a:p>
          <a:p>
            <a:pPr>
              <a:lnSpc>
                <a:spcPct val="50000"/>
              </a:lnSpc>
              <a:spcAft>
                <a:spcPts val="1200"/>
              </a:spcAft>
            </a:pPr>
            <a:endParaRPr lang="en-US" sz="80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2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5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8" y="658572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5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6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6569039" cy="4460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164165"/>
            <a:ext cx="8140700" cy="3325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06" y="0"/>
            <a:ext cx="1608794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5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8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7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038" y="318055"/>
            <a:ext cx="7779072" cy="5044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Announcement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858762"/>
            <a:ext cx="7792822" cy="186758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Product Name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0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5468" y="357650"/>
            <a:ext cx="7779072" cy="1244269"/>
          </a:xfrm>
        </p:spPr>
        <p:txBody>
          <a:bodyPr/>
          <a:lstStyle>
            <a:lvl1pPr marL="91440" indent="-91440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1817688"/>
            <a:ext cx="7792822" cy="85463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285750" indent="0"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4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87" y="0"/>
            <a:ext cx="9145587" cy="3625850"/>
            <a:chOff x="-1587" y="0"/>
            <a:chExt cx="9145587" cy="3625850"/>
          </a:xfrm>
        </p:grpSpPr>
        <p:pic>
          <p:nvPicPr>
            <p:cNvPr id="7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4" descr="Small Red Square"/>
            <p:cNvPicPr>
              <a:picLocks noChangeAspect="1" noChangeArrowheads="1"/>
            </p:cNvPicPr>
            <p:nvPr userDrawn="1"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7" y="1041400"/>
              <a:ext cx="9144000" cy="25844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0" y="1821925"/>
            <a:ext cx="9142413" cy="900649"/>
          </a:xfrm>
          <a:noFill/>
          <a:ln>
            <a:noFill/>
          </a:ln>
        </p:spPr>
        <p:txBody>
          <a:bodyPr/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21" Type="http://schemas.openxmlformats.org/officeDocument/2006/relationships/image" Target="../media/image2.png"/><Relationship Id="rId22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8038" y="201075"/>
            <a:ext cx="8132762" cy="4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8038" y="1164165"/>
            <a:ext cx="8126412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10150" y="4767263"/>
            <a:ext cx="1221317" cy="274637"/>
          </a:xfrm>
          <a:prstGeom prst="rect">
            <a:avLst/>
          </a:prstGeom>
        </p:spPr>
        <p:txBody>
          <a:bodyPr vert="horz" wrap="square" lIns="57115" tIns="28558" rIns="57115" bIns="28558" rtlCol="0" anchor="ctr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7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9" name="Picture 24" descr="Small Red Square"/>
          <p:cNvPicPr>
            <a:picLocks noChangeAspect="1" noChangeArrowheads="1"/>
          </p:cNvPicPr>
          <p:nvPr/>
        </p:nvPicPr>
        <p:blipFill>
          <a:blip r:embed="rId20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1" name="Picture 27" descr="O_signature_clr_rgb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70" y="4733012"/>
            <a:ext cx="1072613" cy="3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617102" y="4859412"/>
            <a:ext cx="2354698" cy="22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55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r>
              <a:rPr lang="en-US" sz="550" dirty="0" smtClean="0">
                <a:solidFill>
                  <a:schemeClr val="tx1"/>
                </a:solidFill>
              </a:rPr>
              <a:t>  </a:t>
            </a:r>
            <a:r>
              <a:rPr lang="en-US" sz="550" kern="1200" spc="0" baseline="0" dirty="0" smtClean="0">
                <a:solidFill>
                  <a:srgbClr val="292929"/>
                </a:solidFill>
              </a:rPr>
              <a:t>|   </a:t>
            </a:r>
            <a:r>
              <a:rPr lang="en-US" sz="550" dirty="0" smtClean="0">
                <a:solidFill>
                  <a:srgbClr val="292929"/>
                </a:solidFill>
              </a:rPr>
              <a:t>Copyright © 2011, Oracle and/or it’s affiliates. All rights reserved.</a:t>
            </a:r>
          </a:p>
        </p:txBody>
      </p:sp>
      <p:pic>
        <p:nvPicPr>
          <p:cNvPr id="2" name="Picture 1" descr="JavaOne_clr.bmp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4512279"/>
            <a:ext cx="1367117" cy="60582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226300" y="41148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6" r:id="rId2"/>
    <p:sldLayoutId id="2147483830" r:id="rId3"/>
    <p:sldLayoutId id="2147483812" r:id="rId4"/>
    <p:sldLayoutId id="2147483816" r:id="rId5"/>
    <p:sldLayoutId id="2147483817" r:id="rId6"/>
    <p:sldLayoutId id="2147483827" r:id="rId7"/>
    <p:sldLayoutId id="2147483828" r:id="rId8"/>
    <p:sldLayoutId id="2147483829" r:id="rId9"/>
    <p:sldLayoutId id="2147483822" r:id="rId10"/>
    <p:sldLayoutId id="2147483813" r:id="rId11"/>
    <p:sldLayoutId id="2147483814" r:id="rId12"/>
    <p:sldLayoutId id="2147483815" r:id="rId13"/>
    <p:sldLayoutId id="2147483818" r:id="rId14"/>
    <p:sldLayoutId id="2147483819" r:id="rId15"/>
    <p:sldLayoutId id="2147483820" r:id="rId16"/>
    <p:sldLayoutId id="2147483824" r:id="rId17"/>
    <p:sldLayoutId id="2147483825" r:id="rId1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5pPr>
      <a:lvl6pPr marL="285573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571145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856718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142291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2725" indent="-212725" algn="l" rtl="0" eaLnBrk="0" fontAlgn="base" hangingPunct="0">
        <a:spcBef>
          <a:spcPts val="5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marL="512763" indent="-227013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2pPr>
      <a:lvl3pPr marL="712788" indent="-141288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3pPr>
      <a:lvl4pPr marL="1085850" indent="-228600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4pPr>
      <a:lvl5pPr marL="1374775" indent="-231775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5pPr>
      <a:lvl6pPr marL="1570651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6224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1797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369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573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145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718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291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7864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437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011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4583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01580" y="820661"/>
            <a:ext cx="7792822" cy="1889057"/>
          </a:xfrm>
        </p:spPr>
        <p:txBody>
          <a:bodyPr/>
          <a:lstStyle/>
          <a:p>
            <a:r>
              <a:rPr lang="en-US" sz="2800" dirty="0" smtClean="0"/>
              <a:t>Name</a:t>
            </a:r>
            <a:endParaRPr lang="en-US" sz="2800" dirty="0" smtClean="0"/>
          </a:p>
          <a:p>
            <a:r>
              <a:rPr lang="en-US" dirty="0" smtClean="0"/>
              <a:t>Enter Title</a:t>
            </a:r>
            <a:endParaRPr lang="en-US" dirty="0" smtClean="0"/>
          </a:p>
          <a:p>
            <a:r>
              <a:rPr lang="en-US" dirty="0" smtClean="0"/>
              <a:t>Enter Company/Organization</a:t>
            </a:r>
            <a:endParaRPr lang="en-US" sz="2800" dirty="0" smtClean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01580" y="318055"/>
            <a:ext cx="7779072" cy="504419"/>
          </a:xfrm>
        </p:spPr>
        <p:txBody>
          <a:bodyPr/>
          <a:lstStyle/>
          <a:p>
            <a:r>
              <a:rPr lang="en-US" sz="2800" dirty="0" smtClean="0"/>
              <a:t>Welcome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01580" y="2977062"/>
            <a:ext cx="2727455" cy="10305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800" dirty="0" smtClean="0"/>
              <a:t>Insert logo here</a:t>
            </a:r>
            <a:endParaRPr lang="en-US" sz="1800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6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information…</a:t>
            </a:r>
            <a:endParaRPr lang="en-US" dirty="0"/>
          </a:p>
        </p:txBody>
      </p:sp>
      <p:sp>
        <p:nvSpPr>
          <p:cNvPr id="345111" name="Rectangle 23"/>
          <p:cNvSpPr>
            <a:spLocks noGrp="1" noChangeArrowheads="1"/>
          </p:cNvSpPr>
          <p:nvPr>
            <p:ph sz="half" idx="1"/>
          </p:nvPr>
        </p:nvSpPr>
        <p:spPr>
          <a:xfrm>
            <a:off x="800928" y="950731"/>
            <a:ext cx="7818662" cy="3394274"/>
          </a:xfrm>
          <a:noFill/>
          <a:ln/>
        </p:spPr>
        <p:txBody>
          <a:bodyPr/>
          <a:lstStyle/>
          <a:p>
            <a:r>
              <a:rPr lang="en-US" sz="2800" dirty="0" smtClean="0">
                <a:latin typeface="Arial" charset="0"/>
                <a:cs typeface="Arial" charset="0"/>
              </a:rPr>
              <a:t>Enter URL here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Enter URL here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Enter URL here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PPT_Template_10x5.6_v2">
  <a:themeElements>
    <a:clrScheme name="Custom 1 1">
      <a:dk1>
        <a:srgbClr val="000000"/>
      </a:dk1>
      <a:lt1>
        <a:srgbClr val="FFFFFF"/>
      </a:lt1>
      <a:dk2>
        <a:srgbClr val="5382A1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lIns="0" tIns="0" rIns="0" bIns="0" rtlCol="0" anchor="t" anchorCtr="0"/>
      <a:lstStyle>
        <a:defPPr algn="l"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algn="l">
          <a:defRPr sz="18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Corporate_PPT_Template_10x5.6_v2.potx</Template>
  <TotalTime>6259</TotalTime>
  <Words>153</Words>
  <Application>Microsoft Macintosh PowerPoint</Application>
  <PresentationFormat>On-screen Show (16:9)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Corporate_PPT_Template_10x5.6_v2</vt:lpstr>
      <vt:lpstr>Welcome</vt:lpstr>
      <vt:lpstr>For more information…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Maricel Lennon</dc:creator>
  <dc:description>This presentation contains information proprietary to Oracle Corporation</dc:description>
  <cp:lastModifiedBy>Sharat Chander</cp:lastModifiedBy>
  <cp:revision>375</cp:revision>
  <cp:lastPrinted>2011-07-14T18:21:42Z</cp:lastPrinted>
  <dcterms:created xsi:type="dcterms:W3CDTF">2011-09-26T02:35:35Z</dcterms:created>
  <dcterms:modified xsi:type="dcterms:W3CDTF">2011-09-29T14:59:49Z</dcterms:modified>
</cp:coreProperties>
</file>