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70" r:id="rId5"/>
    <p:sldId id="277" r:id="rId6"/>
    <p:sldId id="278" r:id="rId7"/>
    <p:sldId id="265" r:id="rId8"/>
    <p:sldId id="272" r:id="rId9"/>
    <p:sldId id="275" r:id="rId10"/>
    <p:sldId id="276" r:id="rId11"/>
    <p:sldId id="279" r:id="rId12"/>
    <p:sldId id="281" r:id="rId13"/>
    <p:sldId id="273" r:id="rId14"/>
    <p:sldId id="274" r:id="rId15"/>
    <p:sldId id="261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5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0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9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5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71A2-2047-475A-965D-1EE7EAAB6EA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2644-95A7-443F-91FE-03B6594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30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620" y="2851703"/>
            <a:ext cx="380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HOCAR PROJECT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85225" y="3657601"/>
            <a:ext cx="5421549" cy="428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Member : </a:t>
            </a:r>
            <a:r>
              <a:rPr lang="ko-KR" altLang="en-US" b="1" dirty="0"/>
              <a:t>김동진</a:t>
            </a:r>
            <a:r>
              <a:rPr lang="en-US" altLang="ko-KR" b="1" dirty="0"/>
              <a:t>, </a:t>
            </a:r>
            <a:r>
              <a:rPr lang="ko-KR" altLang="en-US" b="1" dirty="0"/>
              <a:t>김지환</a:t>
            </a:r>
            <a:r>
              <a:rPr lang="en-US" altLang="ko-KR" b="1" dirty="0"/>
              <a:t>, </a:t>
            </a:r>
            <a:r>
              <a:rPr lang="ko-KR" altLang="en-US" b="1" dirty="0"/>
              <a:t>소강석</a:t>
            </a:r>
            <a:r>
              <a:rPr lang="en-US" altLang="ko-KR" b="1" dirty="0"/>
              <a:t>,</a:t>
            </a:r>
            <a:r>
              <a:rPr lang="ko-KR" altLang="en-US" b="1" dirty="0"/>
              <a:t> 민경환 </a:t>
            </a:r>
            <a:r>
              <a:rPr lang="en-US" altLang="ko-KR" b="1" dirty="0"/>
              <a:t>, </a:t>
            </a:r>
            <a:r>
              <a:rPr lang="ko-KR" altLang="en-US" b="1" dirty="0"/>
              <a:t>김주원</a:t>
            </a:r>
          </a:p>
        </p:txBody>
      </p:sp>
    </p:spTree>
    <p:extLst>
      <p:ext uri="{BB962C8B-B14F-4D97-AF65-F5344CB8AC3E}">
        <p14:creationId xmlns:p14="http://schemas.microsoft.com/office/powerpoint/2010/main" val="46333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1DABFC-6F3C-4165-976A-6FB7E17C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47" y="1733545"/>
            <a:ext cx="9782175" cy="9144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4A2FEB-B2B7-4C26-A101-75EADC29CA99}"/>
              </a:ext>
            </a:extLst>
          </p:cNvPr>
          <p:cNvSpPr/>
          <p:nvPr/>
        </p:nvSpPr>
        <p:spPr>
          <a:xfrm>
            <a:off x="739739" y="2036632"/>
            <a:ext cx="3986373" cy="3082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F6B670-F7D5-4C30-85E9-63BE4E13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2" y="3876996"/>
            <a:ext cx="9486900" cy="27241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510A3F-AA33-4AD5-A08E-53AACF98952F}"/>
              </a:ext>
            </a:extLst>
          </p:cNvPr>
          <p:cNvGrpSpPr/>
          <p:nvPr/>
        </p:nvGrpSpPr>
        <p:grpSpPr>
          <a:xfrm>
            <a:off x="9454383" y="576560"/>
            <a:ext cx="2737617" cy="3228370"/>
            <a:chOff x="4652162" y="1814815"/>
            <a:chExt cx="2737617" cy="322837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677DA6-045C-40C2-9CDE-84C7E6B16259}"/>
                </a:ext>
              </a:extLst>
            </p:cNvPr>
            <p:cNvSpPr/>
            <p:nvPr/>
          </p:nvSpPr>
          <p:spPr>
            <a:xfrm>
              <a:off x="4652162" y="1814815"/>
              <a:ext cx="2737617" cy="3228370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660C447-6368-473A-A852-1DE2894AB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9444" y="2247900"/>
              <a:ext cx="2314575" cy="23622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C575C3-0988-48F8-8457-A5A683B8D5B3}"/>
              </a:ext>
            </a:extLst>
          </p:cNvPr>
          <p:cNvSpPr txBox="1"/>
          <p:nvPr/>
        </p:nvSpPr>
        <p:spPr>
          <a:xfrm>
            <a:off x="2199830" y="2640563"/>
            <a:ext cx="288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복사본 테이블에 값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08447-8070-465C-8207-DFA7D8FB4FBA}"/>
              </a:ext>
            </a:extLst>
          </p:cNvPr>
          <p:cNvSpPr txBox="1"/>
          <p:nvPr/>
        </p:nvSpPr>
        <p:spPr>
          <a:xfrm>
            <a:off x="7434300" y="4918178"/>
            <a:ext cx="355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7030A0"/>
                </a:solidFill>
              </a:rPr>
              <a:t>복사본 테이블에 저장된 값 출력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7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E0D52F-182D-4F3D-95A7-C6A8A54F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5" y="1030626"/>
            <a:ext cx="6591300" cy="537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2D3ACE-698C-441E-BA62-BB6F3A122367}"/>
              </a:ext>
            </a:extLst>
          </p:cNvPr>
          <p:cNvSpPr txBox="1"/>
          <p:nvPr/>
        </p:nvSpPr>
        <p:spPr>
          <a:xfrm>
            <a:off x="5624373" y="2277345"/>
            <a:ext cx="422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관리자 </a:t>
            </a:r>
            <a:r>
              <a:rPr lang="en-US" altLang="ko-KR" dirty="0">
                <a:solidFill>
                  <a:srgbClr val="7030A0"/>
                </a:solidFill>
              </a:rPr>
              <a:t>ID</a:t>
            </a:r>
            <a:r>
              <a:rPr lang="ko-KR" altLang="en-US" dirty="0">
                <a:solidFill>
                  <a:srgbClr val="7030A0"/>
                </a:solidFill>
              </a:rPr>
              <a:t>를 </a:t>
            </a:r>
            <a:r>
              <a:rPr lang="en-US" altLang="ko-KR" dirty="0" err="1">
                <a:solidFill>
                  <a:srgbClr val="7030A0"/>
                </a:solidFill>
              </a:rPr>
              <a:t>userDB</a:t>
            </a:r>
            <a:r>
              <a:rPr lang="ko-KR" altLang="en-US" dirty="0">
                <a:solidFill>
                  <a:srgbClr val="7030A0"/>
                </a:solidFill>
              </a:rPr>
              <a:t>에 함께 저장함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</a:rPr>
              <a:t>이메일 값을 반환 받아 비교하여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</a:rPr>
              <a:t>관리자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인증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3EE73F-1C0A-4850-8527-9CFFC152CE20}"/>
              </a:ext>
            </a:extLst>
          </p:cNvPr>
          <p:cNvGrpSpPr/>
          <p:nvPr/>
        </p:nvGrpSpPr>
        <p:grpSpPr>
          <a:xfrm>
            <a:off x="9614447" y="576560"/>
            <a:ext cx="2577553" cy="3228370"/>
            <a:chOff x="1416882" y="780591"/>
            <a:chExt cx="2322911" cy="29920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FF82D1-284C-441B-91CA-B25567914FFC}"/>
                </a:ext>
              </a:extLst>
            </p:cNvPr>
            <p:cNvSpPr/>
            <p:nvPr/>
          </p:nvSpPr>
          <p:spPr>
            <a:xfrm>
              <a:off x="1416882" y="780591"/>
              <a:ext cx="2322911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490BB80-78AB-4A9C-BB37-DB4429A75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5462" y="1038372"/>
              <a:ext cx="1895475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6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2C30E0-6D53-4A74-BA89-FEF8B5ADF063}"/>
              </a:ext>
            </a:extLst>
          </p:cNvPr>
          <p:cNvSpPr/>
          <p:nvPr/>
        </p:nvSpPr>
        <p:spPr>
          <a:xfrm>
            <a:off x="3385225" y="2851164"/>
            <a:ext cx="5421549" cy="428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8F77-54C5-4EDB-90CD-7A16AB0E7E8B}"/>
              </a:ext>
            </a:extLst>
          </p:cNvPr>
          <p:cNvSpPr txBox="1"/>
          <p:nvPr/>
        </p:nvSpPr>
        <p:spPr>
          <a:xfrm>
            <a:off x="4041620" y="2817517"/>
            <a:ext cx="380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 엔드 코드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시현</a:t>
            </a:r>
          </a:p>
        </p:txBody>
      </p:sp>
    </p:spTree>
    <p:extLst>
      <p:ext uri="{BB962C8B-B14F-4D97-AF65-F5344CB8AC3E}">
        <p14:creationId xmlns:p14="http://schemas.microsoft.com/office/powerpoint/2010/main" val="220934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 피드백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FB19F-29E5-475D-BAC5-0D3711D2D329}"/>
              </a:ext>
            </a:extLst>
          </p:cNvPr>
          <p:cNvSpPr txBox="1"/>
          <p:nvPr/>
        </p:nvSpPr>
        <p:spPr>
          <a:xfrm>
            <a:off x="635285" y="1407559"/>
            <a:ext cx="10633754" cy="321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  ○ 잘된 부분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    ● 게시판 중복 검색 및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처리 완료</a:t>
            </a:r>
            <a:r>
              <a:rPr lang="en-US" altLang="ko-KR" sz="20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   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● 세션을 이용한 로그인 구현</a:t>
            </a:r>
            <a:r>
              <a:rPr lang="en-US" altLang="ko-KR" sz="2000" b="1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● </a:t>
            </a:r>
            <a:r>
              <a:rPr lang="en-US" altLang="ko-KR" sz="2000" b="1" dirty="0"/>
              <a:t>CSS</a:t>
            </a:r>
            <a:r>
              <a:rPr lang="ko-KR" altLang="en-US" sz="2000" b="1" dirty="0"/>
              <a:t>를 이용한 프론트 엔드 구현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5019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 피드백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FB19F-29E5-475D-BAC5-0D3711D2D329}"/>
              </a:ext>
            </a:extLst>
          </p:cNvPr>
          <p:cNvSpPr txBox="1"/>
          <p:nvPr/>
        </p:nvSpPr>
        <p:spPr>
          <a:xfrm>
            <a:off x="779123" y="1387010"/>
            <a:ext cx="10633754" cy="360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○ 아쉬운 부분</a:t>
            </a:r>
            <a:endParaRPr lang="en-US" altLang="ko-KR" sz="2800" b="1" dirty="0"/>
          </a:p>
          <a:p>
            <a:pPr algn="ctr"/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    ● 세세한 디테일적 기능 </a:t>
            </a:r>
            <a:r>
              <a:rPr lang="ko-KR" altLang="en-US" sz="2000" b="1" dirty="0" err="1"/>
              <a:t>미구현</a:t>
            </a:r>
            <a:r>
              <a:rPr lang="en-US" altLang="ko-KR" sz="2000" b="1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● 심미적 아쉬움</a:t>
            </a:r>
            <a:r>
              <a:rPr lang="en-US" altLang="ko-KR" sz="2000" b="1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● 개발 계획 수립 미흡</a:t>
            </a:r>
            <a:r>
              <a:rPr lang="en-US" altLang="ko-KR" sz="20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     (</a:t>
            </a:r>
            <a:r>
              <a:rPr lang="ko-KR" altLang="en-US" sz="2000" b="1" dirty="0"/>
              <a:t>전체적인 구조적 설계 </a:t>
            </a:r>
            <a:r>
              <a:rPr lang="ko-KR" altLang="en-US" sz="2000" b="1" dirty="0" err="1"/>
              <a:t>미이행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706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30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620" y="2851703"/>
            <a:ext cx="380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85225" y="3657601"/>
            <a:ext cx="5421549" cy="428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745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30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620" y="2851703"/>
            <a:ext cx="380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85225" y="3657601"/>
            <a:ext cx="5421549" cy="428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737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16147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0" y="576561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8825" y="2266545"/>
            <a:ext cx="3010292" cy="906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DB</a:t>
            </a:r>
            <a:r>
              <a:rPr lang="en-US" altLang="ko-KR" b="1" dirty="0"/>
              <a:t> </a:t>
            </a:r>
            <a:r>
              <a:rPr lang="ko-KR" altLang="en-US" sz="3600" b="1" dirty="0"/>
              <a:t>구조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2959" y="2095834"/>
            <a:ext cx="162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01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08825" y="4057072"/>
            <a:ext cx="3010292" cy="906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코드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2959" y="3886361"/>
            <a:ext cx="162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02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53591" y="2266545"/>
            <a:ext cx="3010292" cy="906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시현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47725" y="2095834"/>
            <a:ext cx="162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03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53591" y="4101009"/>
            <a:ext cx="3010292" cy="906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자체</a:t>
            </a:r>
            <a:r>
              <a:rPr lang="ko-KR" altLang="en-US" b="1" dirty="0"/>
              <a:t> </a:t>
            </a:r>
            <a:r>
              <a:rPr lang="ko-KR" altLang="en-US" sz="3600" b="1" dirty="0"/>
              <a:t>피드백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47725" y="3930298"/>
            <a:ext cx="162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04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80744" y="5164935"/>
            <a:ext cx="275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F0E97-03AA-4CDF-AD47-8F84544A0307}"/>
              </a:ext>
            </a:extLst>
          </p:cNvPr>
          <p:cNvSpPr txBox="1"/>
          <p:nvPr/>
        </p:nvSpPr>
        <p:spPr>
          <a:xfrm>
            <a:off x="1780743" y="5625185"/>
            <a:ext cx="275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6220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E9C287-90E2-4FD4-93C3-08BE692055DA}"/>
              </a:ext>
            </a:extLst>
          </p:cNvPr>
          <p:cNvGrpSpPr/>
          <p:nvPr/>
        </p:nvGrpSpPr>
        <p:grpSpPr>
          <a:xfrm>
            <a:off x="309221" y="1949806"/>
            <a:ext cx="2577553" cy="3228370"/>
            <a:chOff x="1416882" y="780591"/>
            <a:chExt cx="2322911" cy="29920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6B2528-13F9-4705-9353-BEFEA0CB540D}"/>
                </a:ext>
              </a:extLst>
            </p:cNvPr>
            <p:cNvSpPr/>
            <p:nvPr/>
          </p:nvSpPr>
          <p:spPr>
            <a:xfrm>
              <a:off x="1416882" y="780591"/>
              <a:ext cx="2322911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873848-AA88-4224-9287-26B5F4D8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462" y="1038372"/>
              <a:ext cx="1895475" cy="24765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3EAAA0-3580-4A92-A5A6-0B7E32DEF2E8}"/>
              </a:ext>
            </a:extLst>
          </p:cNvPr>
          <p:cNvGrpSpPr/>
          <p:nvPr/>
        </p:nvGrpSpPr>
        <p:grpSpPr>
          <a:xfrm>
            <a:off x="3311355" y="1949804"/>
            <a:ext cx="2577552" cy="3228372"/>
            <a:chOff x="3704401" y="1134180"/>
            <a:chExt cx="2391600" cy="29920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751DA1-FB54-4807-A99E-756132AF6024}"/>
                </a:ext>
              </a:extLst>
            </p:cNvPr>
            <p:cNvSpPr/>
            <p:nvPr/>
          </p:nvSpPr>
          <p:spPr>
            <a:xfrm>
              <a:off x="3704401" y="1134180"/>
              <a:ext cx="2391600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B40EBB-E005-4C73-8159-A18DE0F48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413" y="1349098"/>
              <a:ext cx="1933575" cy="256222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8F3A49-F485-4CFF-9521-5EE53A67DDE7}"/>
              </a:ext>
            </a:extLst>
          </p:cNvPr>
          <p:cNvGrpSpPr/>
          <p:nvPr/>
        </p:nvGrpSpPr>
        <p:grpSpPr>
          <a:xfrm>
            <a:off x="6330418" y="1949805"/>
            <a:ext cx="2577552" cy="3228371"/>
            <a:chOff x="6186303" y="984623"/>
            <a:chExt cx="2577553" cy="29920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129B3E-A4EC-4F35-9F39-60C377189EF2}"/>
                </a:ext>
              </a:extLst>
            </p:cNvPr>
            <p:cNvSpPr/>
            <p:nvPr/>
          </p:nvSpPr>
          <p:spPr>
            <a:xfrm>
              <a:off x="6186303" y="984623"/>
              <a:ext cx="2577553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6ECF255-594B-47F8-AA8F-3B1F9F20F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9229" y="1251929"/>
              <a:ext cx="2171700" cy="245745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1CFDD5-C6E7-4A8A-8B47-D364B0461D08}"/>
              </a:ext>
            </a:extLst>
          </p:cNvPr>
          <p:cNvGrpSpPr/>
          <p:nvPr/>
        </p:nvGrpSpPr>
        <p:grpSpPr>
          <a:xfrm>
            <a:off x="9318659" y="1949807"/>
            <a:ext cx="2486785" cy="3228370"/>
            <a:chOff x="7389779" y="3865938"/>
            <a:chExt cx="2577553" cy="29920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B100D8-0F48-42D8-83C2-5822EB24285D}"/>
                </a:ext>
              </a:extLst>
            </p:cNvPr>
            <p:cNvSpPr/>
            <p:nvPr/>
          </p:nvSpPr>
          <p:spPr>
            <a:xfrm>
              <a:off x="7389779" y="3865938"/>
              <a:ext cx="2577553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BE4744E-E64A-4451-84FF-390649C34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5567" y="4080856"/>
              <a:ext cx="2085975" cy="2562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62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E9C287-90E2-4FD4-93C3-08BE692055DA}"/>
              </a:ext>
            </a:extLst>
          </p:cNvPr>
          <p:cNvGrpSpPr/>
          <p:nvPr/>
        </p:nvGrpSpPr>
        <p:grpSpPr>
          <a:xfrm>
            <a:off x="309221" y="1949806"/>
            <a:ext cx="2577553" cy="3228370"/>
            <a:chOff x="1416882" y="780591"/>
            <a:chExt cx="2322911" cy="29920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6B2528-13F9-4705-9353-BEFEA0CB540D}"/>
                </a:ext>
              </a:extLst>
            </p:cNvPr>
            <p:cNvSpPr/>
            <p:nvPr/>
          </p:nvSpPr>
          <p:spPr>
            <a:xfrm>
              <a:off x="1416882" y="780591"/>
              <a:ext cx="2322911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873848-AA88-4224-9287-26B5F4D8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462" y="1038372"/>
              <a:ext cx="1895475" cy="24765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3EAAA0-3580-4A92-A5A6-0B7E32DEF2E8}"/>
              </a:ext>
            </a:extLst>
          </p:cNvPr>
          <p:cNvGrpSpPr/>
          <p:nvPr/>
        </p:nvGrpSpPr>
        <p:grpSpPr>
          <a:xfrm>
            <a:off x="3311355" y="1949804"/>
            <a:ext cx="2577552" cy="3228372"/>
            <a:chOff x="3704401" y="1134180"/>
            <a:chExt cx="2391600" cy="29920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751DA1-FB54-4807-A99E-756132AF6024}"/>
                </a:ext>
              </a:extLst>
            </p:cNvPr>
            <p:cNvSpPr/>
            <p:nvPr/>
          </p:nvSpPr>
          <p:spPr>
            <a:xfrm>
              <a:off x="3704401" y="1134180"/>
              <a:ext cx="2391600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B40EBB-E005-4C73-8159-A18DE0F48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413" y="1349098"/>
              <a:ext cx="1933575" cy="256222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8F3A49-F485-4CFF-9521-5EE53A67DDE7}"/>
              </a:ext>
            </a:extLst>
          </p:cNvPr>
          <p:cNvGrpSpPr/>
          <p:nvPr/>
        </p:nvGrpSpPr>
        <p:grpSpPr>
          <a:xfrm>
            <a:off x="6330418" y="1949805"/>
            <a:ext cx="2577552" cy="3228371"/>
            <a:chOff x="6186303" y="984623"/>
            <a:chExt cx="2577553" cy="29920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129B3E-A4EC-4F35-9F39-60C377189EF2}"/>
                </a:ext>
              </a:extLst>
            </p:cNvPr>
            <p:cNvSpPr/>
            <p:nvPr/>
          </p:nvSpPr>
          <p:spPr>
            <a:xfrm>
              <a:off x="6186303" y="984623"/>
              <a:ext cx="2577553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6ECF255-594B-47F8-AA8F-3B1F9F20F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9229" y="1251929"/>
              <a:ext cx="2171700" cy="245745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1CFDD5-C6E7-4A8A-8B47-D364B0461D08}"/>
              </a:ext>
            </a:extLst>
          </p:cNvPr>
          <p:cNvGrpSpPr/>
          <p:nvPr/>
        </p:nvGrpSpPr>
        <p:grpSpPr>
          <a:xfrm>
            <a:off x="9318659" y="1949807"/>
            <a:ext cx="2486785" cy="3228370"/>
            <a:chOff x="7389779" y="3865938"/>
            <a:chExt cx="2577553" cy="29920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B100D8-0F48-42D8-83C2-5822EB24285D}"/>
                </a:ext>
              </a:extLst>
            </p:cNvPr>
            <p:cNvSpPr/>
            <p:nvPr/>
          </p:nvSpPr>
          <p:spPr>
            <a:xfrm>
              <a:off x="7389779" y="3865938"/>
              <a:ext cx="2577553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BE4744E-E64A-4451-84FF-390649C34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5567" y="4080856"/>
              <a:ext cx="2085975" cy="2562225"/>
            </a:xfrm>
            <a:prstGeom prst="rect">
              <a:avLst/>
            </a:prstGeom>
          </p:spPr>
        </p:pic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8EBFBB45-7B3E-4596-B9C3-6E593CE4E95F}"/>
              </a:ext>
            </a:extLst>
          </p:cNvPr>
          <p:cNvSpPr/>
          <p:nvPr/>
        </p:nvSpPr>
        <p:spPr>
          <a:xfrm>
            <a:off x="726432" y="3057331"/>
            <a:ext cx="455097" cy="2671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750A63-2F7D-4BA4-870E-5A6F53CD961A}"/>
              </a:ext>
            </a:extLst>
          </p:cNvPr>
          <p:cNvSpPr/>
          <p:nvPr/>
        </p:nvSpPr>
        <p:spPr>
          <a:xfrm>
            <a:off x="9555792" y="2946971"/>
            <a:ext cx="492334" cy="2003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6C494C3-D60A-4777-BBAC-D7918F5C0034}"/>
              </a:ext>
            </a:extLst>
          </p:cNvPr>
          <p:cNvSpPr/>
          <p:nvPr/>
        </p:nvSpPr>
        <p:spPr>
          <a:xfrm>
            <a:off x="6553892" y="2958215"/>
            <a:ext cx="494180" cy="1982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E9C287-90E2-4FD4-93C3-08BE692055DA}"/>
              </a:ext>
            </a:extLst>
          </p:cNvPr>
          <p:cNvGrpSpPr/>
          <p:nvPr/>
        </p:nvGrpSpPr>
        <p:grpSpPr>
          <a:xfrm>
            <a:off x="309221" y="1949806"/>
            <a:ext cx="2577553" cy="3228370"/>
            <a:chOff x="1416882" y="780591"/>
            <a:chExt cx="2322911" cy="29920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6B2528-13F9-4705-9353-BEFEA0CB540D}"/>
                </a:ext>
              </a:extLst>
            </p:cNvPr>
            <p:cNvSpPr/>
            <p:nvPr/>
          </p:nvSpPr>
          <p:spPr>
            <a:xfrm>
              <a:off x="1416882" y="780591"/>
              <a:ext cx="2322911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873848-AA88-4224-9287-26B5F4D8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462" y="1038372"/>
              <a:ext cx="1895475" cy="24765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3EAAA0-3580-4A92-A5A6-0B7E32DEF2E8}"/>
              </a:ext>
            </a:extLst>
          </p:cNvPr>
          <p:cNvGrpSpPr/>
          <p:nvPr/>
        </p:nvGrpSpPr>
        <p:grpSpPr>
          <a:xfrm>
            <a:off x="3311355" y="1949804"/>
            <a:ext cx="2577552" cy="3228372"/>
            <a:chOff x="3704401" y="1134180"/>
            <a:chExt cx="2391600" cy="29920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751DA1-FB54-4807-A99E-756132AF6024}"/>
                </a:ext>
              </a:extLst>
            </p:cNvPr>
            <p:cNvSpPr/>
            <p:nvPr/>
          </p:nvSpPr>
          <p:spPr>
            <a:xfrm>
              <a:off x="3704401" y="1134180"/>
              <a:ext cx="2391600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B40EBB-E005-4C73-8159-A18DE0F48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413" y="1349098"/>
              <a:ext cx="1933575" cy="256222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8F3A49-F485-4CFF-9521-5EE53A67DDE7}"/>
              </a:ext>
            </a:extLst>
          </p:cNvPr>
          <p:cNvGrpSpPr/>
          <p:nvPr/>
        </p:nvGrpSpPr>
        <p:grpSpPr>
          <a:xfrm>
            <a:off x="6330418" y="1949805"/>
            <a:ext cx="2577552" cy="3228371"/>
            <a:chOff x="6186303" y="984623"/>
            <a:chExt cx="2577553" cy="29920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129B3E-A4EC-4F35-9F39-60C377189EF2}"/>
                </a:ext>
              </a:extLst>
            </p:cNvPr>
            <p:cNvSpPr/>
            <p:nvPr/>
          </p:nvSpPr>
          <p:spPr>
            <a:xfrm>
              <a:off x="6186303" y="984623"/>
              <a:ext cx="2577553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6ECF255-594B-47F8-AA8F-3B1F9F20F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9229" y="1251929"/>
              <a:ext cx="2171700" cy="245745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1CFDD5-C6E7-4A8A-8B47-D364B0461D08}"/>
              </a:ext>
            </a:extLst>
          </p:cNvPr>
          <p:cNvGrpSpPr/>
          <p:nvPr/>
        </p:nvGrpSpPr>
        <p:grpSpPr>
          <a:xfrm>
            <a:off x="9318659" y="1949807"/>
            <a:ext cx="2486785" cy="3228370"/>
            <a:chOff x="7389779" y="3865938"/>
            <a:chExt cx="2577553" cy="29920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B100D8-0F48-42D8-83C2-5822EB24285D}"/>
                </a:ext>
              </a:extLst>
            </p:cNvPr>
            <p:cNvSpPr/>
            <p:nvPr/>
          </p:nvSpPr>
          <p:spPr>
            <a:xfrm>
              <a:off x="7389779" y="3865938"/>
              <a:ext cx="2577553" cy="2992062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BE4744E-E64A-4451-84FF-390649C34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5567" y="4080856"/>
              <a:ext cx="2085975" cy="2562225"/>
            </a:xfrm>
            <a:prstGeom prst="rect">
              <a:avLst/>
            </a:prstGeom>
          </p:spPr>
        </p:pic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8EBFBB45-7B3E-4596-B9C3-6E593CE4E95F}"/>
              </a:ext>
            </a:extLst>
          </p:cNvPr>
          <p:cNvSpPr/>
          <p:nvPr/>
        </p:nvSpPr>
        <p:spPr>
          <a:xfrm>
            <a:off x="726432" y="3057331"/>
            <a:ext cx="455097" cy="26712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750A63-2F7D-4BA4-870E-5A6F53CD961A}"/>
              </a:ext>
            </a:extLst>
          </p:cNvPr>
          <p:cNvSpPr/>
          <p:nvPr/>
        </p:nvSpPr>
        <p:spPr>
          <a:xfrm>
            <a:off x="9555792" y="2946971"/>
            <a:ext cx="492334" cy="2003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6C494C3-D60A-4777-BBAC-D7918F5C0034}"/>
              </a:ext>
            </a:extLst>
          </p:cNvPr>
          <p:cNvSpPr/>
          <p:nvPr/>
        </p:nvSpPr>
        <p:spPr>
          <a:xfrm>
            <a:off x="6553892" y="2958215"/>
            <a:ext cx="494180" cy="1982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652C2E9-FD1F-42C8-A559-86C50E133E24}"/>
              </a:ext>
            </a:extLst>
          </p:cNvPr>
          <p:cNvSpPr/>
          <p:nvPr/>
        </p:nvSpPr>
        <p:spPr>
          <a:xfrm>
            <a:off x="6574439" y="3246634"/>
            <a:ext cx="994844" cy="198232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97CDB1-DCAC-497C-AEE9-484E5C47F33C}"/>
              </a:ext>
            </a:extLst>
          </p:cNvPr>
          <p:cNvSpPr/>
          <p:nvPr/>
        </p:nvSpPr>
        <p:spPr>
          <a:xfrm>
            <a:off x="9550704" y="3245490"/>
            <a:ext cx="994844" cy="198232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FCC3C6-4118-4304-BBC9-C7B39A452744}"/>
              </a:ext>
            </a:extLst>
          </p:cNvPr>
          <p:cNvSpPr/>
          <p:nvPr/>
        </p:nvSpPr>
        <p:spPr>
          <a:xfrm>
            <a:off x="3620697" y="2859841"/>
            <a:ext cx="1276223" cy="287476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9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8937C6-9CA2-43E3-B392-7A48D1ECAB18}"/>
              </a:ext>
            </a:extLst>
          </p:cNvPr>
          <p:cNvGrpSpPr/>
          <p:nvPr/>
        </p:nvGrpSpPr>
        <p:grpSpPr>
          <a:xfrm>
            <a:off x="309221" y="1949804"/>
            <a:ext cx="11496223" cy="3228373"/>
            <a:chOff x="309221" y="1949804"/>
            <a:chExt cx="11496223" cy="322837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E9C287-90E2-4FD4-93C3-08BE692055DA}"/>
                </a:ext>
              </a:extLst>
            </p:cNvPr>
            <p:cNvGrpSpPr/>
            <p:nvPr/>
          </p:nvGrpSpPr>
          <p:grpSpPr>
            <a:xfrm>
              <a:off x="309221" y="1949806"/>
              <a:ext cx="2577553" cy="3228370"/>
              <a:chOff x="1416882" y="780591"/>
              <a:chExt cx="2322911" cy="299206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F6B2528-13F9-4705-9353-BEFEA0CB540D}"/>
                  </a:ext>
                </a:extLst>
              </p:cNvPr>
              <p:cNvSpPr/>
              <p:nvPr/>
            </p:nvSpPr>
            <p:spPr>
              <a:xfrm>
                <a:off x="1416882" y="780591"/>
                <a:ext cx="2322911" cy="2992062"/>
              </a:xfrm>
              <a:prstGeom prst="rect">
                <a:avLst/>
              </a:prstGeom>
              <a:solidFill>
                <a:srgbClr val="203864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7873848-AA88-4224-9287-26B5F4D82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5462" y="1038372"/>
                <a:ext cx="1895475" cy="247650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53EAAA0-3580-4A92-A5A6-0B7E32DEF2E8}"/>
                </a:ext>
              </a:extLst>
            </p:cNvPr>
            <p:cNvGrpSpPr/>
            <p:nvPr/>
          </p:nvGrpSpPr>
          <p:grpSpPr>
            <a:xfrm>
              <a:off x="3311355" y="1949804"/>
              <a:ext cx="2577552" cy="3228372"/>
              <a:chOff x="3704401" y="1134180"/>
              <a:chExt cx="2391600" cy="299206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9751DA1-FB54-4807-A99E-756132AF6024}"/>
                  </a:ext>
                </a:extLst>
              </p:cNvPr>
              <p:cNvSpPr/>
              <p:nvPr/>
            </p:nvSpPr>
            <p:spPr>
              <a:xfrm>
                <a:off x="3704401" y="1134180"/>
                <a:ext cx="2391600" cy="2992062"/>
              </a:xfrm>
              <a:prstGeom prst="rect">
                <a:avLst/>
              </a:prstGeom>
              <a:solidFill>
                <a:srgbClr val="203864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FB40EBB-E005-4C73-8159-A18DE0F487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3413" y="1349098"/>
                <a:ext cx="1933575" cy="2562225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8F3A49-F485-4CFF-9521-5EE53A67DDE7}"/>
                </a:ext>
              </a:extLst>
            </p:cNvPr>
            <p:cNvGrpSpPr/>
            <p:nvPr/>
          </p:nvGrpSpPr>
          <p:grpSpPr>
            <a:xfrm>
              <a:off x="6330418" y="1949805"/>
              <a:ext cx="2577552" cy="3228371"/>
              <a:chOff x="6186303" y="984623"/>
              <a:chExt cx="2577553" cy="299206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0129B3E-A4EC-4F35-9F39-60C377189EF2}"/>
                  </a:ext>
                </a:extLst>
              </p:cNvPr>
              <p:cNvSpPr/>
              <p:nvPr/>
            </p:nvSpPr>
            <p:spPr>
              <a:xfrm>
                <a:off x="6186303" y="984623"/>
                <a:ext cx="2577553" cy="2992062"/>
              </a:xfrm>
              <a:prstGeom prst="rect">
                <a:avLst/>
              </a:prstGeom>
              <a:solidFill>
                <a:srgbClr val="203864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6ECF255-594B-47F8-AA8F-3B1F9F20F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9229" y="1251929"/>
                <a:ext cx="2171700" cy="2457450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91CFDD5-C6E7-4A8A-8B47-D364B0461D08}"/>
                </a:ext>
              </a:extLst>
            </p:cNvPr>
            <p:cNvGrpSpPr/>
            <p:nvPr/>
          </p:nvGrpSpPr>
          <p:grpSpPr>
            <a:xfrm>
              <a:off x="9318659" y="1949807"/>
              <a:ext cx="2486785" cy="3228370"/>
              <a:chOff x="7389779" y="3865938"/>
              <a:chExt cx="2577553" cy="299206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3B100D8-0F48-42D8-83C2-5822EB24285D}"/>
                  </a:ext>
                </a:extLst>
              </p:cNvPr>
              <p:cNvSpPr/>
              <p:nvPr/>
            </p:nvSpPr>
            <p:spPr>
              <a:xfrm>
                <a:off x="7389779" y="3865938"/>
                <a:ext cx="2577553" cy="2992062"/>
              </a:xfrm>
              <a:prstGeom prst="rect">
                <a:avLst/>
              </a:prstGeom>
              <a:solidFill>
                <a:srgbClr val="203864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BE4744E-E64A-4451-84FF-390649C34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5567" y="4080856"/>
                <a:ext cx="2085975" cy="2562225"/>
              </a:xfrm>
              <a:prstGeom prst="rect">
                <a:avLst/>
              </a:prstGeom>
            </p:spPr>
          </p:pic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EBFBB45-7B3E-4596-B9C3-6E593CE4E95F}"/>
                </a:ext>
              </a:extLst>
            </p:cNvPr>
            <p:cNvSpPr/>
            <p:nvPr/>
          </p:nvSpPr>
          <p:spPr>
            <a:xfrm>
              <a:off x="726432" y="3057331"/>
              <a:ext cx="455097" cy="2671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F750A63-2F7D-4BA4-870E-5A6F53CD961A}"/>
                </a:ext>
              </a:extLst>
            </p:cNvPr>
            <p:cNvSpPr/>
            <p:nvPr/>
          </p:nvSpPr>
          <p:spPr>
            <a:xfrm>
              <a:off x="9555792" y="2946971"/>
              <a:ext cx="492334" cy="20034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6C494C3-D60A-4777-BBAC-D7918F5C0034}"/>
                </a:ext>
              </a:extLst>
            </p:cNvPr>
            <p:cNvSpPr/>
            <p:nvPr/>
          </p:nvSpPr>
          <p:spPr>
            <a:xfrm>
              <a:off x="6553892" y="2958215"/>
              <a:ext cx="494180" cy="19823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52C2E9-FD1F-42C8-A559-86C50E133E24}"/>
                </a:ext>
              </a:extLst>
            </p:cNvPr>
            <p:cNvSpPr/>
            <p:nvPr/>
          </p:nvSpPr>
          <p:spPr>
            <a:xfrm>
              <a:off x="6574439" y="3246634"/>
              <a:ext cx="994844" cy="198232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97CDB1-DCAC-497C-AEE9-484E5C47F33C}"/>
                </a:ext>
              </a:extLst>
            </p:cNvPr>
            <p:cNvSpPr/>
            <p:nvPr/>
          </p:nvSpPr>
          <p:spPr>
            <a:xfrm>
              <a:off x="9550704" y="3245490"/>
              <a:ext cx="994844" cy="198232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EFCC3C6-4118-4304-BBC9-C7B39A452744}"/>
                </a:ext>
              </a:extLst>
            </p:cNvPr>
            <p:cNvSpPr/>
            <p:nvPr/>
          </p:nvSpPr>
          <p:spPr>
            <a:xfrm>
              <a:off x="3620697" y="2859841"/>
              <a:ext cx="1276223" cy="287476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BAADA7-5E24-4ED2-B4F6-47795771839A}"/>
              </a:ext>
            </a:extLst>
          </p:cNvPr>
          <p:cNvGrpSpPr/>
          <p:nvPr/>
        </p:nvGrpSpPr>
        <p:grpSpPr>
          <a:xfrm>
            <a:off x="3231321" y="3563989"/>
            <a:ext cx="2737617" cy="3228370"/>
            <a:chOff x="4652162" y="1814815"/>
            <a:chExt cx="2737617" cy="32283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2FDCB99-C685-40FC-A705-2CB76013902B}"/>
                </a:ext>
              </a:extLst>
            </p:cNvPr>
            <p:cNvSpPr/>
            <p:nvPr/>
          </p:nvSpPr>
          <p:spPr>
            <a:xfrm>
              <a:off x="4652162" y="1814815"/>
              <a:ext cx="2737617" cy="3228370"/>
            </a:xfrm>
            <a:prstGeom prst="rect">
              <a:avLst/>
            </a:prstGeom>
            <a:solidFill>
              <a:srgbClr val="203864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F894C06-11B0-4986-B802-866859B2D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9444" y="2247900"/>
              <a:ext cx="2314575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00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727BA-2C68-4FB6-BB7C-1B4A2845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9" y="800099"/>
            <a:ext cx="4887773" cy="33197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37BF50-5FEB-4620-8C75-CA703BB99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02" y="823646"/>
            <a:ext cx="1552575" cy="1914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C3A0AE-6F27-4397-99AD-A99724909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74" y="2761718"/>
            <a:ext cx="7400925" cy="33432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4090E4-C2F3-427E-B5D2-8CD30FF22417}"/>
              </a:ext>
            </a:extLst>
          </p:cNvPr>
          <p:cNvSpPr/>
          <p:nvPr/>
        </p:nvSpPr>
        <p:spPr>
          <a:xfrm rot="3715562">
            <a:off x="4107654" y="1761040"/>
            <a:ext cx="1949300" cy="255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0DAE4746-4E31-404C-8BFD-87F6C65F56B3}"/>
              </a:ext>
            </a:extLst>
          </p:cNvPr>
          <p:cNvSpPr/>
          <p:nvPr/>
        </p:nvSpPr>
        <p:spPr>
          <a:xfrm>
            <a:off x="4799179" y="791308"/>
            <a:ext cx="807469" cy="3595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269B98-D8D5-414F-8A5E-10E212EBBEAD}"/>
              </a:ext>
            </a:extLst>
          </p:cNvPr>
          <p:cNvSpPr/>
          <p:nvPr/>
        </p:nvSpPr>
        <p:spPr>
          <a:xfrm>
            <a:off x="5775827" y="4923329"/>
            <a:ext cx="1613952" cy="4417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9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0A9D6C-6D22-4D1D-B57B-DC1E1F87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815190"/>
            <a:ext cx="8572500" cy="485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488F5E-8B2F-42C3-83AD-F4B84EE30471}"/>
              </a:ext>
            </a:extLst>
          </p:cNvPr>
          <p:cNvSpPr txBox="1"/>
          <p:nvPr/>
        </p:nvSpPr>
        <p:spPr>
          <a:xfrm>
            <a:off x="7690421" y="1407559"/>
            <a:ext cx="42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검색 결과들을 담을 중간 바구니 생성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BA4320-8754-4213-96E4-7F35FBC42A55}"/>
              </a:ext>
            </a:extLst>
          </p:cNvPr>
          <p:cNvSpPr/>
          <p:nvPr/>
        </p:nvSpPr>
        <p:spPr>
          <a:xfrm>
            <a:off x="2383604" y="4212404"/>
            <a:ext cx="3986373" cy="3082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24C21-62B5-40BC-A9B8-A8BAC3CF4C37}"/>
              </a:ext>
            </a:extLst>
          </p:cNvPr>
          <p:cNvSpPr txBox="1"/>
          <p:nvPr/>
        </p:nvSpPr>
        <p:spPr>
          <a:xfrm>
            <a:off x="4376790" y="2168380"/>
            <a:ext cx="42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전체 </a:t>
            </a:r>
            <a:r>
              <a:rPr lang="en-US" altLang="ko-KR" dirty="0">
                <a:solidFill>
                  <a:srgbClr val="7030A0"/>
                </a:solidFill>
              </a:rPr>
              <a:t>DB </a:t>
            </a:r>
            <a:r>
              <a:rPr lang="ko-KR" altLang="en-US" dirty="0">
                <a:solidFill>
                  <a:srgbClr val="7030A0"/>
                </a:solidFill>
              </a:rPr>
              <a:t>데이터 입력 받음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CE4BE0-49E7-49DA-B118-9C791067878B}"/>
              </a:ext>
            </a:extLst>
          </p:cNvPr>
          <p:cNvSpPr/>
          <p:nvPr/>
        </p:nvSpPr>
        <p:spPr>
          <a:xfrm>
            <a:off x="2034283" y="5297923"/>
            <a:ext cx="6287784" cy="63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93AF9DE-6C77-436E-9C81-52DD6A18C2F3}"/>
              </a:ext>
            </a:extLst>
          </p:cNvPr>
          <p:cNvCxnSpPr/>
          <p:nvPr/>
        </p:nvCxnSpPr>
        <p:spPr>
          <a:xfrm>
            <a:off x="2887038" y="5164100"/>
            <a:ext cx="0" cy="10176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240DF0-6ECA-42E2-99F5-D1481BAB481C}"/>
              </a:ext>
            </a:extLst>
          </p:cNvPr>
          <p:cNvCxnSpPr/>
          <p:nvPr/>
        </p:nvCxnSpPr>
        <p:spPr>
          <a:xfrm>
            <a:off x="3840822" y="5164099"/>
            <a:ext cx="0" cy="10176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8D320BF-8F81-4053-9F6C-3E07882183EC}"/>
              </a:ext>
            </a:extLst>
          </p:cNvPr>
          <p:cNvCxnSpPr/>
          <p:nvPr/>
        </p:nvCxnSpPr>
        <p:spPr>
          <a:xfrm>
            <a:off x="4786043" y="5164098"/>
            <a:ext cx="0" cy="10176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7240A-0080-4690-9C76-5FA8AF506503}"/>
              </a:ext>
            </a:extLst>
          </p:cNvPr>
          <p:cNvCxnSpPr/>
          <p:nvPr/>
        </p:nvCxnSpPr>
        <p:spPr>
          <a:xfrm>
            <a:off x="5834009" y="5164097"/>
            <a:ext cx="0" cy="10176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8BEAA8B-A1B0-4FF3-AE5A-14BB6F7CA004}"/>
              </a:ext>
            </a:extLst>
          </p:cNvPr>
          <p:cNvCxnSpPr/>
          <p:nvPr/>
        </p:nvCxnSpPr>
        <p:spPr>
          <a:xfrm>
            <a:off x="7118279" y="5128028"/>
            <a:ext cx="0" cy="10176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13966D-68DF-4F80-BCDB-85B492EACDD8}"/>
              </a:ext>
            </a:extLst>
          </p:cNvPr>
          <p:cNvSpPr txBox="1"/>
          <p:nvPr/>
        </p:nvSpPr>
        <p:spPr>
          <a:xfrm>
            <a:off x="8402548" y="5431758"/>
            <a:ext cx="17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</a:rPr>
              <a:t>i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번째 리스트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32E98F-F6FB-4F01-AA25-922884ACAE56}"/>
              </a:ext>
            </a:extLst>
          </p:cNvPr>
          <p:cNvSpPr txBox="1"/>
          <p:nvPr/>
        </p:nvSpPr>
        <p:spPr>
          <a:xfrm>
            <a:off x="4822439" y="4690525"/>
            <a:ext cx="15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Type </a:t>
            </a:r>
            <a:r>
              <a:rPr lang="ko-KR" altLang="en-US" dirty="0">
                <a:solidFill>
                  <a:srgbClr val="7030A0"/>
                </a:solidFill>
              </a:rPr>
              <a:t>배열의 </a:t>
            </a:r>
            <a:r>
              <a:rPr lang="en-US" altLang="ko-KR" dirty="0">
                <a:solidFill>
                  <a:srgbClr val="7030A0"/>
                </a:solidFill>
              </a:rPr>
              <a:t>j </a:t>
            </a:r>
            <a:r>
              <a:rPr lang="ko-KR" altLang="en-US" dirty="0">
                <a:solidFill>
                  <a:srgbClr val="7030A0"/>
                </a:solidFill>
              </a:rPr>
              <a:t>번째 데이터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F6027-F12A-4D26-8800-F9034DFDA40B}"/>
              </a:ext>
            </a:extLst>
          </p:cNvPr>
          <p:cNvSpPr txBox="1"/>
          <p:nvPr/>
        </p:nvSpPr>
        <p:spPr>
          <a:xfrm>
            <a:off x="3917877" y="5486319"/>
            <a:ext cx="9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Type??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4C88F9-C192-4B24-8AAA-D01A5B35A186}"/>
              </a:ext>
            </a:extLst>
          </p:cNvPr>
          <p:cNvSpPr txBox="1"/>
          <p:nvPr/>
        </p:nvSpPr>
        <p:spPr>
          <a:xfrm>
            <a:off x="3905892" y="4930546"/>
            <a:ext cx="9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Type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5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5765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2221" y="57446"/>
            <a:ext cx="25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EDC7A-6A96-4F8B-9250-8A868BAD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739738"/>
            <a:ext cx="8346182" cy="5806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A6DBD-E04D-4485-BC63-09766CF155D4}"/>
              </a:ext>
            </a:extLst>
          </p:cNvPr>
          <p:cNvSpPr txBox="1"/>
          <p:nvPr/>
        </p:nvSpPr>
        <p:spPr>
          <a:xfrm>
            <a:off x="7940210" y="3429000"/>
            <a:ext cx="269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N</a:t>
            </a:r>
            <a:r>
              <a:rPr lang="ko-KR" altLang="en-US" dirty="0">
                <a:solidFill>
                  <a:srgbClr val="7030A0"/>
                </a:solidFill>
              </a:rPr>
              <a:t>개의 칼럼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항목들에 대해 반복 시행</a:t>
            </a:r>
          </a:p>
        </p:txBody>
      </p:sp>
    </p:spTree>
    <p:extLst>
      <p:ext uri="{BB962C8B-B14F-4D97-AF65-F5344CB8AC3E}">
        <p14:creationId xmlns:p14="http://schemas.microsoft.com/office/powerpoint/2010/main" val="176092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168</Words>
  <Application>Microsoft Office PowerPoint</Application>
  <PresentationFormat>와이드스크린</PresentationFormat>
  <Paragraphs>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</dc:creator>
  <cp:lastModifiedBy>KangSeok</cp:lastModifiedBy>
  <cp:revision>68</cp:revision>
  <dcterms:created xsi:type="dcterms:W3CDTF">2021-11-13T17:41:46Z</dcterms:created>
  <dcterms:modified xsi:type="dcterms:W3CDTF">2021-11-15T00:26:14Z</dcterms:modified>
</cp:coreProperties>
</file>