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4"/>
  </p:notesMasterIdLst>
  <p:sldIdLst>
    <p:sldId id="1191" r:id="rId3"/>
    <p:sldId id="1101" r:id="rId4"/>
    <p:sldId id="1102" r:id="rId5"/>
    <p:sldId id="1104" r:id="rId6"/>
    <p:sldId id="1103" r:id="rId7"/>
    <p:sldId id="1106" r:id="rId8"/>
    <p:sldId id="1108" r:id="rId9"/>
    <p:sldId id="1109" r:id="rId10"/>
    <p:sldId id="1110" r:id="rId11"/>
    <p:sldId id="1209" r:id="rId12"/>
    <p:sldId id="12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0" userDrawn="1">
          <p15:clr>
            <a:srgbClr val="A4A3A4"/>
          </p15:clr>
        </p15:guide>
        <p15:guide id="2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12"/>
    <p:restoredTop sz="96000"/>
  </p:normalViewPr>
  <p:slideViewPr>
    <p:cSldViewPr snapToGrid="0" snapToObjects="1" showGuides="1">
      <p:cViewPr varScale="1">
        <p:scale>
          <a:sx n="102" d="100"/>
          <a:sy n="102" d="100"/>
        </p:scale>
        <p:origin x="192" y="400"/>
      </p:cViewPr>
      <p:guideLst>
        <p:guide orient="horz" pos="600"/>
        <p:guide pos="3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6F89-5E79-0A49-850A-F234FFA5496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EDA87-7781-3E4A-8FD7-CDCE253B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057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230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92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28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5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2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39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43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73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2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0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3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0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80D33AB-7EB4-3D47-99C5-4731F29CD92E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Web and HTTP </a:t>
            </a:r>
            <a:endParaRPr lang="en-US" sz="2400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1B6935F-79C8-8149-92D9-066456A437E6}"/>
              </a:ext>
            </a:extLst>
          </p:cNvPr>
          <p:cNvSpPr txBox="1">
            <a:spLocks/>
          </p:cNvSpPr>
          <p:nvPr/>
        </p:nvSpPr>
        <p:spPr>
          <a:xfrm>
            <a:off x="724908" y="518072"/>
            <a:ext cx="6551791" cy="111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3B7E9E4-EF63-A441-A3A8-19E6A299EF2A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Web and HTTP </a:t>
            </a:r>
            <a:endParaRPr lang="en-US" sz="2400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Sample SMTP interaction</a:t>
            </a:r>
            <a:endParaRPr lang="en-US" sz="4400" dirty="0"/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D5CD8C7F-9F1D-3848-BEE3-38D59C40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S: 220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HELO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 Hello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, pleased to meet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MAIL FROM: &lt;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alice@crepes.fr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alice@crepes.fr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... Sender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RCPT TO: &lt;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bob@hamburger.edu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bob@hamburger.edu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... Recipient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354 Enter mail, end with "." on a line by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Do you like ketchup?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How about pickles?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Message accepted for delivery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221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closing connection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47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48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32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 mail servers to send email messages</a:t>
            </a:r>
          </a:p>
          <a:p>
            <a:pPr marL="411163" indent="-230188">
              <a:spcBef>
                <a:spcPts val="500"/>
              </a:spcBef>
              <a:buClr>
                <a:srgbClr val="0000A8"/>
              </a:buClr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indent="-230188">
              <a:spcBef>
                <a:spcPts val="500"/>
              </a:spcBef>
              <a:buClr>
                <a:srgbClr val="0000A8"/>
              </a:buClr>
            </a:pPr>
            <a:r>
              <a:rPr kumimoji="0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97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Scenario: Alice sends e-mail to Bob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bob@</a:t>
            </a:r>
            <a:r>
              <a:rPr lang="en-US" altLang="ja-JP" sz="2400" dirty="0" err="1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wichita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lvl="1" indent="-222250">
              <a:spcBef>
                <a:spcPts val="600"/>
              </a:spcBef>
              <a:buClr>
                <a:srgbClr val="0000A3"/>
              </a:buClr>
              <a:buFont typeface="Wingdings" pitchFamily="2" charset="2"/>
              <a:buChar char="§"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SMTP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initiate TCP</a:t>
            </a:r>
          </a:p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3200">
              <a:latin typeface="+mn-lt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4" name="AutoShape 70">
              <a:extLst>
                <a:ext uri="{FF2B5EF4-FFF2-40B4-BE49-F238E27FC236}">
                  <a16:creationId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0" name="Oval 68">
              <a:extLst>
                <a:ext uri="{FF2B5EF4-FFF2-40B4-BE49-F238E27FC236}">
                  <a16:creationId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2" name="AutoShape 70">
              <a:extLst>
                <a:ext uri="{FF2B5EF4-FFF2-40B4-BE49-F238E27FC236}">
                  <a16:creationId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endParaRPr lang="en-US" altLang="en-US" sz="3200">
                <a:latin typeface="+mn-lt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+mn-lt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TCP connection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“client”</a:t>
            </a:r>
          </a:p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“server”</a:t>
            </a:r>
          </a:p>
          <a:p>
            <a:pPr algn="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endParaRPr lang="en-US" altLang="en-US" sz="3200">
                <a:latin typeface="+mn-lt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+mn-lt"/>
                </a:rPr>
                <a:t>SMTP transfers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88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Sample SMTP interaction</a:t>
            </a:r>
            <a:endParaRPr lang="en-US" sz="4400" dirty="0"/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D5CD8C7F-9F1D-3848-BEE3-38D59C40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S: 220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HELO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 Hello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, pleased to meet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MAIL FROM: &lt;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alice@crepes.fr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alice@crepes.fr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... Sender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RCPT TO: &lt;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bob@hamburger.edu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bob@hamburger.edu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... Recipient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354 Enter mail, end with "." on a line by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Do you like ketchup?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How about pickles?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Message accepted for delivery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221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closing connection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37EC8-F0B4-B942-8A93-7FB748DF2F45}"/>
              </a:ext>
            </a:extLst>
          </p:cNvPr>
          <p:cNvSpPr/>
          <p:nvPr/>
        </p:nvSpPr>
        <p:spPr>
          <a:xfrm>
            <a:off x="1978429" y="1587732"/>
            <a:ext cx="8994370" cy="7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94776-169D-9F43-BA8B-FB29B42EC638}"/>
              </a:ext>
            </a:extLst>
          </p:cNvPr>
          <p:cNvSpPr/>
          <p:nvPr/>
        </p:nvSpPr>
        <p:spPr>
          <a:xfrm>
            <a:off x="1981200" y="2213956"/>
            <a:ext cx="8994370" cy="76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64521-6B03-5B46-A46A-56B82F1B8EC5}"/>
              </a:ext>
            </a:extLst>
          </p:cNvPr>
          <p:cNvSpPr/>
          <p:nvPr/>
        </p:nvSpPr>
        <p:spPr>
          <a:xfrm>
            <a:off x="2000594" y="2931622"/>
            <a:ext cx="8994370" cy="64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8ED0F-A82C-EF4D-B01A-1798192BFFB8}"/>
              </a:ext>
            </a:extLst>
          </p:cNvPr>
          <p:cNvSpPr/>
          <p:nvPr/>
        </p:nvSpPr>
        <p:spPr>
          <a:xfrm>
            <a:off x="2019991" y="3566160"/>
            <a:ext cx="8994370" cy="75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7EB37-81D8-C644-9E7C-178AB0D0876D}"/>
              </a:ext>
            </a:extLst>
          </p:cNvPr>
          <p:cNvSpPr/>
          <p:nvPr/>
        </p:nvSpPr>
        <p:spPr>
          <a:xfrm>
            <a:off x="1956261" y="4283824"/>
            <a:ext cx="8994370" cy="12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B7A7-0B80-B04C-8B1E-5378A69CED06}"/>
              </a:ext>
            </a:extLst>
          </p:cNvPr>
          <p:cNvSpPr/>
          <p:nvPr/>
        </p:nvSpPr>
        <p:spPr>
          <a:xfrm>
            <a:off x="1856507" y="5469775"/>
            <a:ext cx="8994370" cy="77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SMTP: observations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454B-F21D-4441-9BDE-50D84F4D93FA}"/>
              </a:ext>
            </a:extLst>
          </p:cNvPr>
          <p:cNvSpPr txBox="1">
            <a:spLocks noChangeArrowheads="1"/>
          </p:cNvSpPr>
          <p:nvPr/>
        </p:nvSpPr>
        <p:spPr>
          <a:xfrm>
            <a:off x="7119664" y="1518446"/>
            <a:ext cx="41946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uses persistent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requires message (header &amp; body) to be in 7-bit ASCII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server uses CRLF.CRLF to determine end of message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733DCA-2522-E341-8697-49ADE10A3FA3}"/>
              </a:ext>
            </a:extLst>
          </p:cNvPr>
          <p:cNvSpPr txBox="1">
            <a:spLocks noChangeArrowheads="1"/>
          </p:cNvSpPr>
          <p:nvPr/>
        </p:nvSpPr>
        <p:spPr>
          <a:xfrm>
            <a:off x="651330" y="1460390"/>
            <a:ext cx="618308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comparison with HTTP: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client pull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client push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have ASCII command/response interaction, status codes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each object encapsulated in its own response message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multiple objects sent in multipart message</a:t>
            </a:r>
          </a:p>
        </p:txBody>
      </p:sp>
    </p:spTree>
    <p:extLst>
      <p:ext uri="{BB962C8B-B14F-4D97-AF65-F5344CB8AC3E}">
        <p14:creationId xmlns:p14="http://schemas.microsoft.com/office/powerpoint/2010/main" val="205423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6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gmail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Hotmail,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Yahoo!Mail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etc. provides web-based interface on top of STMP (to send)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1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984</Words>
  <Application>Microsoft Macintosh PowerPoint</Application>
  <PresentationFormat>Widescreen</PresentationFormat>
  <Paragraphs>215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Courier New</vt:lpstr>
      <vt:lpstr>Gill Sans MT</vt:lpstr>
      <vt:lpstr>Times New Roman</vt:lpstr>
      <vt:lpstr>Wingdings</vt:lpstr>
      <vt:lpstr>ZapfDingbats</vt:lpstr>
      <vt:lpstr>1_Office Theme</vt:lpstr>
      <vt:lpstr>Office Theme</vt:lpstr>
      <vt:lpstr>Application Layer</vt:lpstr>
      <vt:lpstr>E-mail</vt:lpstr>
      <vt:lpstr>E-mail: mail servers</vt:lpstr>
      <vt:lpstr>Scenario: Alice sends e-mail to Bob</vt:lpstr>
      <vt:lpstr>SMTP RFC (5321)</vt:lpstr>
      <vt:lpstr>Sample SMTP interaction</vt:lpstr>
      <vt:lpstr>SMTP: observations</vt:lpstr>
      <vt:lpstr>Mail message format</vt:lpstr>
      <vt:lpstr>Retrieving email: mail access protocols</vt:lpstr>
      <vt:lpstr>PowerPoint Presentation</vt:lpstr>
      <vt:lpstr>Sample SMTP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</dc:title>
  <dc:creator>James Kurose</dc:creator>
  <cp:lastModifiedBy>Thakur, Priyanka</cp:lastModifiedBy>
  <cp:revision>52</cp:revision>
  <dcterms:created xsi:type="dcterms:W3CDTF">2020-09-02T20:08:09Z</dcterms:created>
  <dcterms:modified xsi:type="dcterms:W3CDTF">2023-02-15T22:12:57Z</dcterms:modified>
</cp:coreProperties>
</file>