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DCFBAB71-3E98-4E9C-A8E3-C4FF0F213949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9360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fr-FR" sz="3200" spc="-1" strike="noStrike">
                <a:latin typeface="Arial"/>
              </a:rPr>
              <a:t>Application de gestion des échantillons du Centr</a:t>
            </a:r>
            <a:endParaRPr b="0" lang="fr-FR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Interface de gestion du panier</a:t>
            </a:r>
            <a:endParaRPr b="0" lang="fr-FR" sz="4400" spc="-1" strike="noStrike">
              <a:latin typeface="Arial"/>
            </a:endParaRPr>
          </a:p>
        </p:txBody>
      </p:sp>
      <p:pic>
        <p:nvPicPr>
          <p:cNvPr id="59" name="" descr=""/>
          <p:cNvPicPr/>
          <p:nvPr/>
        </p:nvPicPr>
        <p:blipFill>
          <a:blip r:embed="rId1"/>
          <a:stretch/>
        </p:blipFill>
        <p:spPr>
          <a:xfrm>
            <a:off x="2116440" y="1326600"/>
            <a:ext cx="5846040" cy="3288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Aliquotage</a:t>
            </a:r>
            <a:endParaRPr b="0" lang="fr-FR" sz="4400" spc="-1" strike="noStrike">
              <a:latin typeface="Arial"/>
            </a:endParaRPr>
          </a:p>
        </p:txBody>
      </p:sp>
      <p:pic>
        <p:nvPicPr>
          <p:cNvPr id="61" name="" descr=""/>
          <p:cNvPicPr/>
          <p:nvPr/>
        </p:nvPicPr>
        <p:blipFill>
          <a:blip r:embed="rId1"/>
          <a:stretch/>
        </p:blipFill>
        <p:spPr>
          <a:xfrm>
            <a:off x="2146320" y="1326600"/>
            <a:ext cx="5786280" cy="3288240"/>
          </a:xfrm>
          <a:prstGeom prst="rect">
            <a:avLst/>
          </a:prstGeom>
          <a:ln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Stockage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63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Permettra à l’utilisateur de localiser ses échantillons</a:t>
            </a:r>
            <a:endParaRPr b="0" lang="fr-F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Gérer les salles, les équipements, les racks, les boîtes </a:t>
            </a:r>
            <a:endParaRPr b="0" lang="fr-FR" sz="3200" spc="-1" strike="noStrike"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Interface de stockage</a:t>
            </a:r>
            <a:endParaRPr b="0" lang="fr-FR" sz="4400" spc="-1" strike="noStrike">
              <a:latin typeface="Arial"/>
            </a:endParaRPr>
          </a:p>
        </p:txBody>
      </p:sp>
      <p:pic>
        <p:nvPicPr>
          <p:cNvPr id="65" name="" descr=""/>
          <p:cNvPicPr/>
          <p:nvPr/>
        </p:nvPicPr>
        <p:blipFill>
          <a:blip r:embed="rId1"/>
          <a:stretch/>
        </p:blipFill>
        <p:spPr>
          <a:xfrm>
            <a:off x="2146320" y="1326600"/>
            <a:ext cx="5786280" cy="3288240"/>
          </a:xfrm>
          <a:prstGeom prst="rect">
            <a:avLst/>
          </a:prstGeom>
          <a:ln>
            <a:noFill/>
          </a:ln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Interface gestion des salles</a:t>
            </a:r>
            <a:endParaRPr b="0" lang="fr-FR" sz="4400" spc="-1" strike="noStrike">
              <a:latin typeface="Arial"/>
            </a:endParaRPr>
          </a:p>
        </p:txBody>
      </p:sp>
      <p:pic>
        <p:nvPicPr>
          <p:cNvPr id="67" name="" descr=""/>
          <p:cNvPicPr/>
          <p:nvPr/>
        </p:nvPicPr>
        <p:blipFill>
          <a:blip r:embed="rId1"/>
          <a:stretch/>
        </p:blipFill>
        <p:spPr>
          <a:xfrm>
            <a:off x="2146320" y="1326600"/>
            <a:ext cx="5786280" cy="3288240"/>
          </a:xfrm>
          <a:prstGeom prst="rect">
            <a:avLst/>
          </a:prstGeom>
          <a:ln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Administration / Paramétrage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69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l’utilisateur via ce module pourra paramétrer son application c’est à dire renseigner tout ce dont l’application à besoin pour son utilisation.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Liste des catégories échantillons</a:t>
            </a:r>
            <a:endParaRPr b="0" lang="fr-FR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Liste des type d’échantillons</a:t>
            </a:r>
            <a:endParaRPr b="0" lang="fr-FR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Liste des utilisateurs</a:t>
            </a:r>
            <a:endParaRPr b="0" lang="fr-FR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Les des type d’équipement….</a:t>
            </a:r>
            <a:endParaRPr b="0" lang="fr-FR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Liste des clients</a:t>
            </a:r>
            <a:endParaRPr b="0" lang="fr-FR" sz="2800" spc="-1" strike="noStrike"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Interface administration</a:t>
            </a:r>
            <a:endParaRPr b="0" lang="fr-FR" sz="4400" spc="-1" strike="noStrike">
              <a:latin typeface="Arial"/>
            </a:endParaRPr>
          </a:p>
        </p:txBody>
      </p:sp>
      <p:pic>
        <p:nvPicPr>
          <p:cNvPr id="71" name="" descr=""/>
          <p:cNvPicPr/>
          <p:nvPr/>
        </p:nvPicPr>
        <p:blipFill>
          <a:blip r:embed="rId1"/>
          <a:stretch/>
        </p:blipFill>
        <p:spPr>
          <a:xfrm>
            <a:off x="2146320" y="1326600"/>
            <a:ext cx="5786280" cy="328824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Les différents modules développés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Authentification</a:t>
            </a:r>
            <a:endParaRPr b="0" lang="fr-F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Réception / Expedition</a:t>
            </a:r>
            <a:endParaRPr b="0" lang="fr-F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Traitement</a:t>
            </a:r>
            <a:endParaRPr b="0" lang="fr-F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Stockage</a:t>
            </a:r>
            <a:endParaRPr b="0" lang="fr-F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Administration / Paramétrage</a:t>
            </a:r>
            <a:endParaRPr b="0" lang="fr-FR" sz="3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Authentification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Permet à un utilisateur de s’authentifier au travers d’une interface web</a:t>
            </a:r>
            <a:endParaRPr b="0" lang="fr-F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l’utilisateur devra renseigner son email adresse plus un mot de passe.</a:t>
            </a:r>
            <a:endParaRPr b="0" lang="fr-F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NB : a la création du compte de l’utilisateur il recevra un mot de passe par defaut qu’il devra ensuite modifier.</a:t>
            </a:r>
            <a:endParaRPr b="0" lang="fr-FR" sz="3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Interface d’authentification</a:t>
            </a:r>
            <a:endParaRPr b="0" lang="fr-FR" sz="4400" spc="-1" strike="noStrike">
              <a:latin typeface="Arial"/>
            </a:endParaRPr>
          </a:p>
        </p:txBody>
      </p:sp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2146320" y="1326600"/>
            <a:ext cx="5786280" cy="3288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Réception / Expedition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Lorsque de nouveaux échantillons arrivent à la bio banque les informations associées devront être enregistrer</a:t>
            </a:r>
            <a:endParaRPr b="0" lang="fr-F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Après enregistrement des informations la réception devra être valider par un responsable</a:t>
            </a:r>
            <a:endParaRPr b="0" lang="fr-FR" sz="32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Formulaire d’enregistrement</a:t>
            </a:r>
            <a:endParaRPr b="0" lang="fr-FR" sz="4400" spc="-1" strike="noStrike">
              <a:latin typeface="Arial"/>
            </a:endParaRPr>
          </a:p>
        </p:txBody>
      </p:sp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2146320" y="1326600"/>
            <a:ext cx="5786280" cy="3288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Liste des receptions enregistré</a:t>
            </a:r>
            <a:endParaRPr b="0" lang="fr-FR" sz="4400" spc="-1" strike="noStrike">
              <a:latin typeface="Arial"/>
            </a:endParaRPr>
          </a:p>
        </p:txBody>
      </p:sp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2146320" y="1326600"/>
            <a:ext cx="5786280" cy="3288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Traitement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5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Le traitement consiste à effectuer les fonctions suivantes :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Aliquoter </a:t>
            </a:r>
            <a:endParaRPr b="0" lang="fr-FR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Pooler</a:t>
            </a:r>
            <a:endParaRPr b="0" lang="fr-FR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Ranger plusieurs échantillons</a:t>
            </a:r>
            <a:endParaRPr b="0" lang="fr-FR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Imprimer plusieurs code à bar</a:t>
            </a:r>
            <a:endParaRPr b="0" lang="fr-FR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Pour ce faire l’utilisateur devra sélectionner les échantillons (panier : fonctionnalité de l’application). </a:t>
            </a:r>
            <a:endParaRPr b="0" lang="fr-FR" sz="32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Interface de traitement</a:t>
            </a:r>
            <a:endParaRPr b="0" lang="fr-FR" sz="4400" spc="-1" strike="noStrike">
              <a:latin typeface="Arial"/>
            </a:endParaRPr>
          </a:p>
        </p:txBody>
      </p:sp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2146320" y="1326600"/>
            <a:ext cx="5786280" cy="3288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2019-01-17T10:36:53Z</dcterms:created>
  <dc:creator/>
  <dc:description/>
  <dc:language>fr-FR</dc:language>
  <cp:lastModifiedBy/>
  <dcterms:modified xsi:type="dcterms:W3CDTF">2019-01-17T11:09:23Z</dcterms:modified>
  <cp:revision>1</cp:revision>
  <dc:subject/>
  <dc:title/>
</cp:coreProperties>
</file>