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72" r:id="rId6"/>
    <p:sldId id="274" r:id="rId7"/>
    <p:sldId id="275" r:id="rId8"/>
    <p:sldId id="258" r:id="rId9"/>
    <p:sldId id="271" r:id="rId10"/>
    <p:sldId id="257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0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9775" autoAdjust="0"/>
  </p:normalViewPr>
  <p:slideViewPr>
    <p:cSldViewPr snapToGrid="0">
      <p:cViewPr varScale="1">
        <p:scale>
          <a:sx n="63" d="100"/>
          <a:sy n="63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DCC13-29D3-4510-B9FA-25987544416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D1D33-06D1-4BEA-BE8C-B9A6C34C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I will keep</a:t>
            </a:r>
            <a:r>
              <a:rPr lang="en-GB" baseline="0" dirty="0" smtClean="0"/>
              <a:t> the instance up for 3 days, the IP should not change without rebooting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 will have one </a:t>
            </a:r>
            <a:r>
              <a:rPr lang="en-GB" baseline="0" dirty="0" err="1" smtClean="0"/>
              <a:t>ssh</a:t>
            </a:r>
            <a:r>
              <a:rPr lang="en-GB" baseline="0" dirty="0" smtClean="0"/>
              <a:t> key pair assigned to each team, you can share it between developers, just </a:t>
            </a:r>
            <a:r>
              <a:rPr lang="en-GB" baseline="0" dirty="0" err="1" smtClean="0"/>
              <a:t>becareful</a:t>
            </a:r>
            <a:r>
              <a:rPr lang="en-GB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 have a key pair for each developer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you need large file download from internet and </a:t>
            </a:r>
            <a:r>
              <a:rPr lang="en-GB" baseline="0" dirty="0" err="1" smtClean="0"/>
              <a:t>wget</a:t>
            </a:r>
            <a:r>
              <a:rPr lang="en-GB" baseline="0" dirty="0" smtClean="0"/>
              <a:t> wont do due to security reason, I can download the file to a </a:t>
            </a:r>
            <a:r>
              <a:rPr lang="en-GB" baseline="0" dirty="0" err="1" smtClean="0"/>
              <a:t>nfs</a:t>
            </a:r>
            <a:r>
              <a:rPr lang="en-GB" baseline="0" dirty="0" smtClean="0"/>
              <a:t> server, you can grub </a:t>
            </a:r>
            <a:r>
              <a:rPr lang="en-GB" baseline="0" smtClean="0"/>
              <a:t>from there.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D1D33-06D1-4BEA-BE8C-B9A6C34C5D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D1D33-06D1-4BEA-BE8C-B9A6C34C5D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et_started/summaries_and_tensorboard" TargetMode="External"/><Relationship Id="rId2" Type="http://schemas.openxmlformats.org/officeDocument/2006/relationships/hyperlink" Target="https://www.tensorflow.org/get_started/mnist/beginn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labs.developers.google.com/codelabs/tensorflow-for-poets/#0" TargetMode="External"/><Relationship Id="rId4" Type="http://schemas.openxmlformats.org/officeDocument/2006/relationships/hyperlink" Target="http://ml.mycloud.mii:6006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N3xxRkmTPmbKwht9FuE5A" TargetMode="External"/><Relationship Id="rId2" Type="http://schemas.openxmlformats.org/officeDocument/2006/relationships/hyperlink" Target="https://www.youtube.com/playlist?list=PLOU2XLYxmsIIuiBfYad6rFYQU_jL2ry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/ho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download-thanks.html?platform=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Env</a:t>
            </a:r>
            <a:r>
              <a:rPr lang="en-GB" dirty="0" smtClean="0"/>
              <a:t> Setup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015597" cy="1639884"/>
          </a:xfrm>
        </p:spPr>
        <p:txBody>
          <a:bodyPr/>
          <a:lstStyle/>
          <a:p>
            <a:r>
              <a:rPr lang="en-GB" dirty="0" smtClean="0"/>
              <a:t>Dev </a:t>
            </a:r>
            <a:r>
              <a:rPr lang="en-GB" dirty="0" err="1" smtClean="0"/>
              <a:t>env</a:t>
            </a:r>
            <a:r>
              <a:rPr lang="en-GB" dirty="0" smtClean="0"/>
              <a:t> Setup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063097" cy="4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Configure remote Python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Verify remote interpreter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35" y="300463"/>
            <a:ext cx="5757223" cy="31075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36" y="3382298"/>
            <a:ext cx="5757222" cy="30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015597" cy="1639884"/>
          </a:xfrm>
        </p:spPr>
        <p:txBody>
          <a:bodyPr/>
          <a:lstStyle/>
          <a:p>
            <a:r>
              <a:rPr lang="en-GB" dirty="0" smtClean="0"/>
              <a:t>Dev </a:t>
            </a:r>
            <a:r>
              <a:rPr lang="en-GB" dirty="0" err="1" smtClean="0"/>
              <a:t>env</a:t>
            </a:r>
            <a:r>
              <a:rPr lang="en-GB" dirty="0" smtClean="0"/>
              <a:t> Setup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063097" cy="4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Enter the first piece of python + </a:t>
            </a:r>
            <a:r>
              <a:rPr lang="en-GB" dirty="0" err="1" smtClean="0"/>
              <a:t>Tensorflow</a:t>
            </a:r>
            <a:r>
              <a:rPr lang="en-GB" dirty="0" smtClean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“File” – “New Project”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“</a:t>
            </a:r>
            <a:r>
              <a:rPr lang="en-GB" dirty="0" err="1" smtClean="0"/>
              <a:t>Hellow</a:t>
            </a:r>
            <a:r>
              <a:rPr lang="en-GB" dirty="0" smtClean="0"/>
              <a:t> World”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56" y="395732"/>
            <a:ext cx="5715660" cy="40081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556" y="4467411"/>
            <a:ext cx="5715660" cy="9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015597" cy="1639884"/>
          </a:xfrm>
        </p:spPr>
        <p:txBody>
          <a:bodyPr/>
          <a:lstStyle/>
          <a:p>
            <a:r>
              <a:rPr lang="en-GB" dirty="0" smtClean="0"/>
              <a:t>Dev </a:t>
            </a:r>
            <a:r>
              <a:rPr lang="en-GB" dirty="0" err="1" smtClean="0"/>
              <a:t>env</a:t>
            </a:r>
            <a:r>
              <a:rPr lang="en-GB" dirty="0" smtClean="0"/>
              <a:t> Setup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063097" cy="4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Configure remote Running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GB" dirty="0" smtClean="0"/>
              <a:t>ell your remote python where CUDA is!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CUDA_HOME=/</a:t>
            </a:r>
            <a:r>
              <a:rPr lang="en-GB" dirty="0" err="1" smtClean="0"/>
              <a:t>usr</a:t>
            </a:r>
            <a:r>
              <a:rPr lang="en-GB" dirty="0" smtClean="0"/>
              <a:t>/local/</a:t>
            </a:r>
            <a:r>
              <a:rPr lang="en-GB" dirty="0" err="1" smtClean="0"/>
              <a:t>cuda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LD_LIBRARY_PATH=/</a:t>
            </a:r>
            <a:r>
              <a:rPr lang="en-GB" dirty="0" err="1"/>
              <a:t>usr</a:t>
            </a:r>
            <a:r>
              <a:rPr lang="en-GB" dirty="0"/>
              <a:t>/local/</a:t>
            </a:r>
            <a:r>
              <a:rPr lang="en-GB" dirty="0" err="1"/>
              <a:t>cuda</a:t>
            </a:r>
            <a:r>
              <a:rPr lang="en-GB" dirty="0"/>
              <a:t>/lib64/</a:t>
            </a:r>
            <a:endParaRPr lang="en-GB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66" y="399190"/>
            <a:ext cx="6886056" cy="20055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65" y="2804636"/>
            <a:ext cx="7208322" cy="3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015597" cy="1639884"/>
          </a:xfrm>
        </p:spPr>
        <p:txBody>
          <a:bodyPr/>
          <a:lstStyle/>
          <a:p>
            <a:r>
              <a:rPr lang="en-GB" dirty="0" smtClean="0"/>
              <a:t>Dev </a:t>
            </a:r>
            <a:r>
              <a:rPr lang="en-GB" dirty="0" err="1" smtClean="0"/>
              <a:t>env</a:t>
            </a:r>
            <a:r>
              <a:rPr lang="en-GB" dirty="0" smtClean="0"/>
              <a:t> Setup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8935446" cy="10874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Hello World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this is your first </a:t>
            </a:r>
            <a:r>
              <a:rPr lang="en-GB" dirty="0" err="1" smtClean="0"/>
              <a:t>tensorflow</a:t>
            </a:r>
            <a:r>
              <a:rPr lang="en-GB" dirty="0" smtClean="0"/>
              <a:t> app, smile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Else if – go find someone who </a:t>
            </a:r>
            <a:r>
              <a:rPr lang="en-GB" smtClean="0">
                <a:sym typeface="Wingdings" panose="05000000000000000000" pitchFamily="2" charset="2"/>
              </a:rPr>
              <a:t>need help !!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05" y="3706647"/>
            <a:ext cx="10058400" cy="24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00705"/>
            <a:ext cx="9905998" cy="1478570"/>
          </a:xfrm>
        </p:spPr>
        <p:txBody>
          <a:bodyPr/>
          <a:lstStyle/>
          <a:p>
            <a:r>
              <a:rPr lang="en-GB" dirty="0" smtClean="0"/>
              <a:t>Additional tutorial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1141412" y="1632856"/>
            <a:ext cx="9905999" cy="4940135"/>
          </a:xfrm>
        </p:spPr>
        <p:txBody>
          <a:bodyPr/>
          <a:lstStyle/>
          <a:p>
            <a:pPr marL="285750" indent="-285750"/>
            <a:r>
              <a:rPr lang="en-GB" dirty="0" smtClean="0"/>
              <a:t>MNIST official beginner guide</a:t>
            </a:r>
            <a:endParaRPr lang="en-GB" dirty="0"/>
          </a:p>
          <a:p>
            <a:pPr marL="742950" lvl="1" indent="-285750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www.tensorflow.org/get_started/mnist/beginners</a:t>
            </a:r>
            <a:endParaRPr lang="en-GB" dirty="0" smtClean="0"/>
          </a:p>
          <a:p>
            <a:pPr marL="285750" indent="-285750"/>
            <a:r>
              <a:rPr lang="en-GB" dirty="0" err="1" smtClean="0"/>
              <a:t>Tensorboard</a:t>
            </a:r>
            <a:endParaRPr lang="en-GB" dirty="0"/>
          </a:p>
          <a:p>
            <a:pPr marL="742950" lvl="1" indent="-28575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www.tensorflow.org/get_started/summaries_and_tensorboard</a:t>
            </a:r>
            <a:endParaRPr lang="en-US" dirty="0" smtClean="0"/>
          </a:p>
          <a:p>
            <a:pPr marL="742950" lvl="1" indent="-285750"/>
            <a:r>
              <a:rPr lang="en-US" dirty="0" err="1"/>
              <a:t>tensorboard</a:t>
            </a:r>
            <a:r>
              <a:rPr lang="en-US" dirty="0"/>
              <a:t> --</a:t>
            </a:r>
            <a:r>
              <a:rPr lang="en-US" dirty="0" err="1"/>
              <a:t>logdir</a:t>
            </a:r>
            <a:r>
              <a:rPr lang="en-US" dirty="0" smtClean="0"/>
              <a:t>=/</a:t>
            </a:r>
            <a:r>
              <a:rPr lang="en-US" b="1" dirty="0" err="1" smtClean="0">
                <a:solidFill>
                  <a:srgbClr val="FF0000"/>
                </a:solidFill>
              </a:rPr>
              <a:t>logdir</a:t>
            </a:r>
            <a:r>
              <a:rPr lang="en-US" dirty="0" smtClean="0"/>
              <a:t>/ </a:t>
            </a:r>
            <a:r>
              <a:rPr lang="en-US" dirty="0"/>
              <a:t>--host 0.0.0.0 --port </a:t>
            </a:r>
            <a:r>
              <a:rPr lang="en-US" dirty="0" smtClean="0"/>
              <a:t>6006 </a:t>
            </a:r>
          </a:p>
          <a:p>
            <a:pPr marL="742950" lvl="1" indent="-285750"/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ml.mycloud.mii:6006</a:t>
            </a:r>
            <a:endParaRPr lang="en-GB" dirty="0" smtClean="0"/>
          </a:p>
          <a:p>
            <a:pPr marL="285750" indent="-285750"/>
            <a:r>
              <a:rPr lang="en-US" dirty="0" smtClean="0"/>
              <a:t>Transfer learning with </a:t>
            </a:r>
            <a:r>
              <a:rPr lang="en-US" dirty="0" err="1" smtClean="0"/>
              <a:t>tensorflow</a:t>
            </a:r>
            <a:r>
              <a:rPr lang="en-US" dirty="0" smtClean="0"/>
              <a:t> (Make sure you use the </a:t>
            </a:r>
            <a:r>
              <a:rPr lang="en-US" dirty="0" err="1" smtClean="0"/>
              <a:t>Brazel</a:t>
            </a:r>
            <a:r>
              <a:rPr lang="en-US" dirty="0" smtClean="0"/>
              <a:t> version)</a:t>
            </a:r>
            <a:endParaRPr lang="en-US" dirty="0"/>
          </a:p>
          <a:p>
            <a:pPr marL="742950" lvl="1" indent="-285750"/>
            <a:r>
              <a:rPr lang="en-US" dirty="0">
                <a:hlinkClick r:id="rId5"/>
              </a:rPr>
              <a:t>https://codelabs.developers.google.com/codelabs/tensorflow-for-poets/#</a:t>
            </a:r>
            <a:r>
              <a:rPr lang="en-US" dirty="0" smtClean="0">
                <a:hlinkClick r:id="rId5"/>
              </a:rPr>
              <a:t>0</a:t>
            </a:r>
            <a:endParaRPr lang="en-US" dirty="0" smtClean="0"/>
          </a:p>
          <a:p>
            <a:pPr marL="742950" lvl="1" indent="-285750"/>
            <a:endParaRPr lang="en-US" dirty="0" smtClean="0"/>
          </a:p>
          <a:p>
            <a:pPr marL="742950" lvl="1" indent="-285750"/>
            <a:endParaRPr lang="en-US" dirty="0" smtClean="0"/>
          </a:p>
          <a:p>
            <a:pPr marL="742950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1549"/>
          </a:xfrm>
        </p:spPr>
        <p:txBody>
          <a:bodyPr/>
          <a:lstStyle/>
          <a:p>
            <a:r>
              <a:rPr lang="en-GB" dirty="0" smtClean="0"/>
              <a:t>Some basic requirement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380067"/>
            <a:ext cx="9905999" cy="5207000"/>
          </a:xfrm>
        </p:spPr>
        <p:txBody>
          <a:bodyPr/>
          <a:lstStyle/>
          <a:p>
            <a:r>
              <a:rPr lang="en-GB" dirty="0" smtClean="0"/>
              <a:t>Have some programing or scripting experience (Python preferred)</a:t>
            </a:r>
          </a:p>
          <a:p>
            <a:r>
              <a:rPr lang="en-GB" dirty="0" smtClean="0"/>
              <a:t>Have some knowledge of machine learning, deep learning</a:t>
            </a:r>
          </a:p>
          <a:p>
            <a:pPr lvl="1"/>
            <a:r>
              <a:rPr lang="en-GB" dirty="0" smtClean="0"/>
              <a:t>General understanding is sufficient</a:t>
            </a:r>
          </a:p>
          <a:p>
            <a:pPr lvl="1"/>
            <a:r>
              <a:rPr lang="en-GB" dirty="0" smtClean="0"/>
              <a:t>Practical experience will be useful</a:t>
            </a:r>
          </a:p>
          <a:p>
            <a:r>
              <a:rPr lang="en-GB" dirty="0" smtClean="0"/>
              <a:t>Comfortable to operate under Command line User interface</a:t>
            </a:r>
          </a:p>
          <a:p>
            <a:r>
              <a:rPr lang="en-GB" dirty="0" smtClean="0"/>
              <a:t> Provided development environment</a:t>
            </a:r>
          </a:p>
          <a:p>
            <a:pPr lvl="1"/>
            <a:r>
              <a:rPr lang="en-GB" dirty="0" err="1" smtClean="0"/>
              <a:t>Tensorflow</a:t>
            </a:r>
            <a:r>
              <a:rPr lang="en-GB" dirty="0" smtClean="0"/>
              <a:t> + Python Pre-installed </a:t>
            </a:r>
          </a:p>
          <a:p>
            <a:pPr lvl="1"/>
            <a:r>
              <a:rPr lang="en-GB" dirty="0" smtClean="0"/>
              <a:t>Google Cloud VM instance + </a:t>
            </a:r>
            <a:r>
              <a:rPr lang="en-GB" dirty="0" err="1" smtClean="0"/>
              <a:t>Nvidia</a:t>
            </a:r>
            <a:r>
              <a:rPr lang="en-GB" dirty="0" smtClean="0"/>
              <a:t> Tesla K80 GPU + </a:t>
            </a:r>
            <a:r>
              <a:rPr lang="en-GB" dirty="0"/>
              <a:t>Ubuntu Linux 16.04 </a:t>
            </a:r>
            <a:r>
              <a:rPr lang="en-GB" dirty="0" smtClean="0"/>
              <a:t>LTS</a:t>
            </a:r>
          </a:p>
          <a:p>
            <a:pPr lvl="1"/>
            <a:r>
              <a:rPr lang="en-GB" dirty="0" smtClean="0"/>
              <a:t>BYOL (Bring your own laptop)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6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3149"/>
          </a:xfrm>
        </p:spPr>
        <p:txBody>
          <a:bodyPr/>
          <a:lstStyle/>
          <a:p>
            <a:r>
              <a:rPr lang="en-GB" dirty="0" smtClean="0"/>
              <a:t>Getting </a:t>
            </a:r>
            <a:r>
              <a:rPr lang="en-GB" dirty="0"/>
              <a:t>start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81667"/>
            <a:ext cx="9905999" cy="4351867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Machine </a:t>
            </a:r>
            <a:r>
              <a:rPr lang="en-US" b="1" dirty="0">
                <a:hlinkClick r:id="rId2"/>
              </a:rPr>
              <a:t>Learning Recipes with Josh </a:t>
            </a:r>
            <a:r>
              <a:rPr lang="en-US" b="1" dirty="0" smtClean="0">
                <a:hlinkClick r:id="rId2"/>
              </a:rPr>
              <a:t>Gordon</a:t>
            </a:r>
            <a:endParaRPr lang="en-US" b="1" dirty="0" smtClean="0"/>
          </a:p>
          <a:p>
            <a:pPr lvl="1"/>
            <a:r>
              <a:rPr lang="en-GB" b="1" dirty="0" smtClean="0"/>
              <a:t>Google’s ML channel, small video nuggets</a:t>
            </a:r>
          </a:p>
          <a:p>
            <a:r>
              <a:rPr lang="en-US" dirty="0" err="1">
                <a:hlinkClick r:id="rId3"/>
              </a:rPr>
              <a:t>Siraj</a:t>
            </a:r>
            <a:r>
              <a:rPr lang="en-US" dirty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Raval</a:t>
            </a:r>
            <a:endParaRPr lang="en-US" dirty="0" smtClean="0"/>
          </a:p>
          <a:p>
            <a:pPr lvl="1"/>
            <a:r>
              <a:rPr lang="en-GB" b="1" dirty="0" smtClean="0"/>
              <a:t>Crazy dude on internet, short applicable video nuggets. (Some of his code are out of date, may not work with the provided or the latest development environment) </a:t>
            </a:r>
          </a:p>
          <a:p>
            <a:r>
              <a:rPr lang="en-GB" b="1" dirty="0" smtClean="0">
                <a:hlinkClick r:id="rId4"/>
              </a:rPr>
              <a:t>Machine Learning by Stanford University</a:t>
            </a:r>
            <a:endParaRPr lang="en-GB" b="1" dirty="0" smtClean="0"/>
          </a:p>
          <a:p>
            <a:pPr lvl="1"/>
            <a:r>
              <a:rPr lang="en-GB" b="1" dirty="0" smtClean="0"/>
              <a:t>Stanford course on </a:t>
            </a:r>
            <a:r>
              <a:rPr lang="en-GB" b="1" dirty="0" err="1" smtClean="0"/>
              <a:t>Coursera</a:t>
            </a:r>
            <a:r>
              <a:rPr lang="en-GB" b="1" dirty="0" smtClean="0"/>
              <a:t>, taught by the legendary Andrew Ng</a:t>
            </a:r>
          </a:p>
          <a:p>
            <a:pPr lvl="1"/>
            <a:r>
              <a:rPr lang="en-GB" b="1" dirty="0"/>
              <a:t>i</a:t>
            </a:r>
            <a:r>
              <a:rPr lang="en-GB" b="1" dirty="0" smtClean="0"/>
              <a:t>f (really want to go to China &amp;&amp; have some spare time ) {learn this;} 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1" y="647206"/>
            <a:ext cx="9906000" cy="670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 prepared for you—The cloud!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41411" y="1318161"/>
            <a:ext cx="9906000" cy="51004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Hardware (Google Cloud VM instance)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1 Virtual </a:t>
            </a:r>
            <a:r>
              <a:rPr lang="en-GB" dirty="0" err="1" smtClean="0"/>
              <a:t>cpu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1 </a:t>
            </a:r>
            <a:r>
              <a:rPr lang="pt-BR" dirty="0" smtClean="0"/>
              <a:t>x </a:t>
            </a:r>
            <a:r>
              <a:rPr lang="pt-BR" dirty="0"/>
              <a:t>NVIDIA Tesla </a:t>
            </a:r>
            <a:r>
              <a:rPr lang="pt-BR" dirty="0" smtClean="0"/>
              <a:t>K80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4 GB 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50GB SSD Harddrive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Connection to Internet </a:t>
            </a:r>
            <a:r>
              <a:rPr lang="pt-BR" dirty="0" smtClean="0">
                <a:sym typeface="Wingdings" panose="05000000000000000000" pitchFamily="2" charset="2"/>
              </a:rPr>
              <a:t>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ym typeface="Wingdings" panose="05000000000000000000" pitchFamily="2" charset="2"/>
              </a:rPr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ym typeface="Wingdings" panose="05000000000000000000" pitchFamily="2" charset="2"/>
              </a:rPr>
              <a:t>Ubuntu 16.04 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ym typeface="Wingdings" panose="05000000000000000000" pitchFamily="2" charset="2"/>
              </a:rPr>
              <a:t>Tensorflow 1.3.0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Cuda</a:t>
            </a:r>
            <a:r>
              <a:rPr lang="en-US" dirty="0">
                <a:sym typeface="Wingdings" panose="05000000000000000000" pitchFamily="2" charset="2"/>
              </a:rPr>
              <a:t> compilation tools, release 7.5, </a:t>
            </a:r>
            <a:r>
              <a:rPr lang="en-US" dirty="0" smtClean="0">
                <a:sym typeface="Wingdings" panose="05000000000000000000" pitchFamily="2" charset="2"/>
              </a:rPr>
              <a:t>V7.5.17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ym typeface="Wingdings" panose="05000000000000000000" pitchFamily="2" charset="2"/>
              </a:rPr>
              <a:t>cudnn-8.0-linux-x64-v6.0</a:t>
            </a:r>
            <a:endParaRPr lang="pt-BR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1" y="647206"/>
            <a:ext cx="9906000" cy="670955"/>
          </a:xfrm>
        </p:spPr>
        <p:txBody>
          <a:bodyPr/>
          <a:lstStyle/>
          <a:p>
            <a:r>
              <a:rPr lang="en-US" dirty="0" smtClean="0"/>
              <a:t>What you need!!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41411" y="1318161"/>
            <a:ext cx="9906000" cy="51004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Your favourite, trustworthy developer laptop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White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Your hart and soul</a:t>
            </a:r>
            <a:r>
              <a:rPr lang="en-GB" dirty="0" smtClean="0">
                <a:sym typeface="Wingdings" panose="05000000000000000000" pitchFamily="2" charset="2"/>
              </a:rPr>
              <a:t>!!!!! </a:t>
            </a:r>
            <a:r>
              <a:rPr lang="en-GB" dirty="0">
                <a:sym typeface="Wingdings" panose="05000000000000000000" pitchFamily="2" charset="2"/>
              </a:rPr>
              <a:t>And brain</a:t>
            </a:r>
            <a:endParaRPr lang="pt-B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ym typeface="Wingdings" panose="05000000000000000000" pitchFamily="2" charset="2"/>
              </a:rPr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ym typeface="Wingdings" panose="05000000000000000000" pitchFamily="2" charset="2"/>
              </a:rPr>
              <a:t>Pycharm</a:t>
            </a:r>
            <a:r>
              <a:rPr lang="en-GB" dirty="0" smtClean="0">
                <a:sym typeface="Wingdings" panose="05000000000000000000" pitchFamily="2" charset="2"/>
              </a:rPr>
              <a:t> Pro 30 days trial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Or your preferred IDE with remote development capability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Or if you are hard core, go with </a:t>
            </a:r>
            <a:r>
              <a:rPr lang="en-GB" dirty="0" err="1" smtClean="0">
                <a:sym typeface="Wingdings" panose="05000000000000000000" pitchFamily="2" charset="2"/>
              </a:rPr>
              <a:t>ssh</a:t>
            </a:r>
            <a:r>
              <a:rPr lang="en-GB" dirty="0" smtClean="0">
                <a:sym typeface="Wingdings" panose="05000000000000000000" pitchFamily="2" charset="2"/>
              </a:rPr>
              <a:t> client + vim </a:t>
            </a:r>
            <a:endParaRPr lang="pt-BR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50814"/>
          </a:xfrm>
        </p:spPr>
        <p:txBody>
          <a:bodyPr/>
          <a:lstStyle/>
          <a:p>
            <a:r>
              <a:rPr lang="en-US" dirty="0"/>
              <a:t>Local Development </a:t>
            </a:r>
            <a:r>
              <a:rPr lang="en-US" dirty="0" err="1"/>
              <a:t>Env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36" y="1224546"/>
            <a:ext cx="8113295" cy="54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 </a:t>
            </a:r>
            <a:r>
              <a:rPr lang="en-GB" dirty="0" err="1"/>
              <a:t>env</a:t>
            </a:r>
            <a:r>
              <a:rPr lang="en-GB" dirty="0"/>
              <a:t> </a:t>
            </a:r>
            <a:r>
              <a:rPr lang="en-GB" dirty="0" smtClean="0"/>
              <a:t>Setup (Pre)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SSH key pair</a:t>
            </a:r>
          </a:p>
          <a:p>
            <a:r>
              <a:rPr lang="en-US" dirty="0">
                <a:hlinkClick r:id="rId2"/>
              </a:rPr>
              <a:t>Download </a:t>
            </a:r>
            <a:r>
              <a:rPr lang="en-US" dirty="0" err="1">
                <a:hlinkClick r:id="rId2"/>
              </a:rPr>
              <a:t>Pycharm</a:t>
            </a:r>
            <a:r>
              <a:rPr lang="en-US" dirty="0">
                <a:hlinkClick r:id="rId2"/>
              </a:rPr>
              <a:t> Pro (Trail Edition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GB" dirty="0" smtClean="0"/>
              <a:t>IP address of the Cloud Instance (X.X.X.X)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 </a:t>
            </a:r>
            <a:r>
              <a:rPr lang="en-GB" dirty="0" err="1"/>
              <a:t>env</a:t>
            </a:r>
            <a:r>
              <a:rPr lang="en-GB" dirty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08863"/>
            <a:ext cx="9905999" cy="3541714"/>
          </a:xfrm>
        </p:spPr>
        <p:txBody>
          <a:bodyPr/>
          <a:lstStyle/>
          <a:p>
            <a:r>
              <a:rPr lang="en-GB" dirty="0" smtClean="0"/>
              <a:t>Create entry for local host name resolution</a:t>
            </a:r>
          </a:p>
          <a:p>
            <a:pPr lvl="1"/>
            <a:r>
              <a:rPr lang="en-GB" dirty="0"/>
              <a:t>Windows:  c:\</a:t>
            </a:r>
            <a:r>
              <a:rPr lang="en-GB" dirty="0" smtClean="0"/>
              <a:t>Windows\System32\Drivers\etc\hosts </a:t>
            </a:r>
          </a:p>
          <a:p>
            <a:pPr lvl="1"/>
            <a:r>
              <a:rPr lang="en-GB" dirty="0" err="1" smtClean="0"/>
              <a:t>Linux.Mac</a:t>
            </a:r>
            <a:r>
              <a:rPr lang="en-GB" dirty="0" smtClean="0"/>
              <a:t>: </a:t>
            </a:r>
            <a:r>
              <a:rPr lang="en-GB" dirty="0"/>
              <a:t>/</a:t>
            </a:r>
            <a:r>
              <a:rPr lang="en-GB" dirty="0" err="1"/>
              <a:t>etc</a:t>
            </a:r>
            <a:r>
              <a:rPr lang="en-GB" dirty="0"/>
              <a:t>/hosts</a:t>
            </a:r>
            <a:endParaRPr lang="en-GB" dirty="0" smtClean="0"/>
          </a:p>
          <a:p>
            <a:r>
              <a:rPr lang="en-GB" dirty="0" smtClean="0"/>
              <a:t>Add entry</a:t>
            </a:r>
          </a:p>
          <a:p>
            <a:pPr lvl="1"/>
            <a:r>
              <a:rPr lang="en-US" dirty="0" smtClean="0"/>
              <a:t>X.X.X.X</a:t>
            </a:r>
            <a:r>
              <a:rPr lang="en-US" dirty="0"/>
              <a:t>	</a:t>
            </a:r>
            <a:r>
              <a:rPr lang="en-US" dirty="0" err="1"/>
              <a:t>ml.mycloud.mii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015597" cy="1639884"/>
          </a:xfrm>
        </p:spPr>
        <p:txBody>
          <a:bodyPr/>
          <a:lstStyle/>
          <a:p>
            <a:r>
              <a:rPr lang="en-GB" dirty="0" smtClean="0"/>
              <a:t>Dev </a:t>
            </a:r>
            <a:r>
              <a:rPr lang="en-GB" dirty="0" err="1" smtClean="0"/>
              <a:t>env</a:t>
            </a:r>
            <a:r>
              <a:rPr lang="en-GB" dirty="0" smtClean="0"/>
              <a:t> Setup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15" y="1572575"/>
            <a:ext cx="5936494" cy="3711262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063097" cy="4014748"/>
          </a:xfrm>
        </p:spPr>
        <p:txBody>
          <a:bodyPr/>
          <a:lstStyle/>
          <a:p>
            <a:r>
              <a:rPr lang="en-GB" dirty="0" smtClean="0"/>
              <a:t>Start </a:t>
            </a:r>
            <a:r>
              <a:rPr lang="en-GB" dirty="0" err="1" smtClean="0"/>
              <a:t>Pycharm</a:t>
            </a:r>
            <a:r>
              <a:rPr lang="en-GB" dirty="0" smtClean="0"/>
              <a:t> for the first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015597" cy="1639884"/>
          </a:xfrm>
        </p:spPr>
        <p:txBody>
          <a:bodyPr/>
          <a:lstStyle/>
          <a:p>
            <a:r>
              <a:rPr lang="en-GB" dirty="0" smtClean="0"/>
              <a:t>Dev </a:t>
            </a:r>
            <a:r>
              <a:rPr lang="en-GB" dirty="0" err="1" smtClean="0"/>
              <a:t>env</a:t>
            </a:r>
            <a:r>
              <a:rPr lang="en-GB" dirty="0" smtClean="0"/>
              <a:t> Setup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063097" cy="4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Configure remote Deployment </a:t>
            </a:r>
            <a:r>
              <a:rPr lang="en-GB" dirty="0" err="1" smtClean="0"/>
              <a:t>env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Locate SSH key pair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62" y="324356"/>
            <a:ext cx="4304516" cy="281530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62" y="3221172"/>
            <a:ext cx="6406449" cy="3043062"/>
          </a:xfrm>
        </p:spPr>
      </p:pic>
    </p:spTree>
    <p:extLst>
      <p:ext uri="{BB962C8B-B14F-4D97-AF65-F5344CB8AC3E}">
        <p14:creationId xmlns:p14="http://schemas.microsoft.com/office/powerpoint/2010/main" val="14338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015597" cy="1639884"/>
          </a:xfrm>
        </p:spPr>
        <p:txBody>
          <a:bodyPr/>
          <a:lstStyle/>
          <a:p>
            <a:r>
              <a:rPr lang="en-GB" dirty="0" smtClean="0"/>
              <a:t>Dev </a:t>
            </a:r>
            <a:r>
              <a:rPr lang="en-GB" dirty="0" err="1" smtClean="0"/>
              <a:t>env</a:t>
            </a:r>
            <a:r>
              <a:rPr lang="en-GB" dirty="0" smtClean="0"/>
              <a:t> Setup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063097" cy="4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Test your connection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223519"/>
            <a:ext cx="5891213" cy="3936300"/>
          </a:xfrm>
        </p:spPr>
      </p:pic>
    </p:spTree>
    <p:extLst>
      <p:ext uri="{BB962C8B-B14F-4D97-AF65-F5344CB8AC3E}">
        <p14:creationId xmlns:p14="http://schemas.microsoft.com/office/powerpoint/2010/main" val="29120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7E3EA46E9234E862B23392C7EE3CC" ma:contentTypeVersion="0" ma:contentTypeDescription="Create a new document." ma:contentTypeScope="" ma:versionID="45919edc99aa4da433a2e6bf10870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D46B0-E05A-41D3-93A3-9EF9FE1E74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ACC0D8-8B13-4660-B428-27E1031E98F8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33A6E9C-76F2-4D50-BC83-8DF1D05C49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155</TotalTime>
  <Words>535</Words>
  <Application>Microsoft Office PowerPoint</Application>
  <PresentationFormat>Widescreen</PresentationFormat>
  <Paragraphs>91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Tw Cen MT</vt:lpstr>
      <vt:lpstr>Arial</vt:lpstr>
      <vt:lpstr>Calibri</vt:lpstr>
      <vt:lpstr>Trebuchet MS</vt:lpstr>
      <vt:lpstr>Wingdings</vt:lpstr>
      <vt:lpstr>Circuit</vt:lpstr>
      <vt:lpstr>Env Setup </vt:lpstr>
      <vt:lpstr>What we prepared for you—The cloud!</vt:lpstr>
      <vt:lpstr>What you need!!</vt:lpstr>
      <vt:lpstr>Local Development Env </vt:lpstr>
      <vt:lpstr>Dev env Setup (Pre)</vt:lpstr>
      <vt:lpstr>Dev env Setup</vt:lpstr>
      <vt:lpstr>Dev env Setup</vt:lpstr>
      <vt:lpstr>Dev env Setup</vt:lpstr>
      <vt:lpstr>Dev env Setup</vt:lpstr>
      <vt:lpstr>Dev env Setup</vt:lpstr>
      <vt:lpstr>Dev env Setup</vt:lpstr>
      <vt:lpstr>Dev env Setup</vt:lpstr>
      <vt:lpstr>Dev env Setup</vt:lpstr>
      <vt:lpstr>Additional tutorial </vt:lpstr>
      <vt:lpstr>PowerPoint Presentation</vt:lpstr>
      <vt:lpstr>Some basic requirement </vt:lpstr>
      <vt:lpstr>Getting start tutorial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 Setup</dc:title>
  <dc:creator>Li Yanfeng</dc:creator>
  <cp:lastModifiedBy>Li Yanfeng</cp:lastModifiedBy>
  <cp:revision>25</cp:revision>
  <dcterms:created xsi:type="dcterms:W3CDTF">2017-09-18T14:12:03Z</dcterms:created>
  <dcterms:modified xsi:type="dcterms:W3CDTF">2017-10-12T23:44:37Z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0x010100F047E3EA46E9234E862B23392C7EE3CC</vt:lpwstr>
  </property>
</Properties>
</file>