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24101-E8A5-419F-BD2C-BDB6A5B8BA4D}" type="datetimeFigureOut">
              <a:rPr lang="th-TH" smtClean="0"/>
              <a:t>02/10/62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E6420-0C51-496D-8D0D-4733B2DAAA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04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42B6-C4CD-4BFC-9AD8-BAC9CB1C1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A905-15F9-487E-A607-704A673A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6D2CF-CBD6-4FF3-874F-A8A1ECE0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1959-06CF-420C-8BB1-903B3637D8DC}" type="datetime1">
              <a:rPr lang="th-TH" smtClean="0"/>
              <a:t>02/10/62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9A4F-1140-4DAB-959A-93408A01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809B-66B2-42B8-A02A-19C0383D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848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3AB8-306F-4AC0-A99B-7BC6BE94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F74CD-F9B5-49FC-BAA5-BB5E6E91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A8D9-F73C-458F-BBA6-D21D6982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9933-0827-4A52-97AF-91E972F00705}" type="datetime1">
              <a:rPr lang="th-TH" smtClean="0"/>
              <a:t>02/10/62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73A4-6CFA-4EAF-8BF3-0D741B8B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093A-D58F-4B1C-BF98-1469ABB5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803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B77AF-1325-48B1-8354-BDE7EA4D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DF45-518B-46BC-BC42-3875DB974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7BA7-D492-4DDF-9779-FE994F53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A67D-8880-4937-8B12-73EA01C55C67}" type="datetime1">
              <a:rPr lang="th-TH" smtClean="0"/>
              <a:t>02/10/62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4B44-F5E5-4864-A45D-A4A7CACD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94D7-8514-44D0-A6D3-69E51F4C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085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7CA9-53C7-4AF7-8F3D-39132FAC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54B1-FBBB-46C9-9C09-57707E26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3E91-D7EE-4F8C-87F1-18547250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526F-290E-4C13-958F-2634FA300192}" type="datetime1">
              <a:rPr lang="th-TH" smtClean="0"/>
              <a:t>02/10/62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29235-71B0-4900-9BA9-53401C7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72C1-02C3-43C2-9531-546F1E65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44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1EDF-995F-4C4D-ADFC-B82CD1D2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E624-518A-4F47-ABBC-550426D5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64D5-9BB1-45E0-B7EC-73AD9101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CA61-3A12-4C92-A90B-F3C051906AB2}" type="datetime1">
              <a:rPr lang="th-TH" smtClean="0"/>
              <a:t>02/10/62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E007-BE1F-44C3-A6B7-24F6F98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7FEB-7B4B-4917-AB6E-52E5CC38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89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3095-8314-4527-A876-D8BB64E0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D82D-2F76-4950-8397-FC8734E6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5A4A-F70E-499B-AF9E-A7302874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B222E-8910-474C-8B78-B7FF078B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3F9F-132B-4BAF-97C9-67BADE6F3146}" type="datetime1">
              <a:rPr lang="th-TH" smtClean="0"/>
              <a:t>02/10/62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A4004-3D1C-4E48-9371-50D1125F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3303F-2C18-4B48-80F1-D6AC1377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679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113-C7F7-4A78-BA61-A399D731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8FC3-141C-450B-AA57-AA20BD1F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4CEC8-6968-4D62-8119-CCCCE0953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E06C1-FC4B-4F8B-82E5-94C385F01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54BC4-9541-4A90-990F-24433BAC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31F99-2852-4CB6-B11F-CAB88EDF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103-D9BA-4F1A-AD8A-F52D224D99AD}" type="datetime1">
              <a:rPr lang="th-TH" smtClean="0"/>
              <a:t>02/10/62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E30B4-B860-40A1-89CF-398631D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DD6A1-159A-4531-8BBF-FA2FC50A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901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EE7B-A810-41CA-B0F8-4FACC75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53AE1-D1E9-4C8A-8701-B46DAF79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FF43-36A0-41EF-BC0F-5D508C7799E7}" type="datetime1">
              <a:rPr lang="th-TH" smtClean="0"/>
              <a:t>02/10/62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B381B-706A-413A-888D-8CC4AC03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F3B6F-44CC-4266-8E06-282F95C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01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10EB8-2508-4F89-861C-42B5EC44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984D-D72B-47A2-8A84-4D6A301731F0}" type="datetime1">
              <a:rPr lang="th-TH" smtClean="0"/>
              <a:t>02/10/62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23361-EEE7-43C7-8456-94A43E60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975A-B131-4C14-9178-9B72C14A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67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86DA-8407-41B1-8FB1-274AAA36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7C69-12EF-4F1B-9A20-8F71063C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A4A05-A0F7-4D9C-8FD3-27ABF1162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8693B-6259-4732-B699-6C1CA726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A47C-2CAA-4161-B486-E1E83F42A7ED}" type="datetime1">
              <a:rPr lang="th-TH" smtClean="0"/>
              <a:t>02/10/62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124C-9977-4BEE-A36A-30045D38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E4A0E-EA92-42C5-A7AC-DBC0DA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308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E344-6034-4BCF-8A9D-F480C93A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B5668-D7C7-4994-BB5E-2EBF241B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2C143-B086-4DB5-9EBA-C84EB1A1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2CE7-96AC-4DFE-9D90-C392253F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F1C2-7293-45B9-A2CC-A16DF148B16A}" type="datetime1">
              <a:rPr lang="th-TH" smtClean="0"/>
              <a:t>02/10/62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847A-E434-41DF-86F9-FF128A56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2877-87B6-4E2B-9911-6822A39C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645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FC185-064A-4BDC-85ED-F6A3D067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4CF6-5DE8-4EB9-B11B-0965DDF3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49CF-C013-4C0A-BA9C-26FADF8DB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8AD5-BD7D-4DCC-9D60-16AFA1DA4080}" type="datetime1">
              <a:rPr lang="th-TH" smtClean="0"/>
              <a:t>02/10/62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F194-14F5-41C1-B0E3-914A2AAD7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442E-212B-4365-AE2F-854AA9D48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7525-CF77-4F23-9F66-5217B8CC45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98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B1EA-FC7E-4911-9A34-AE2367A46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37313"/>
            <a:ext cx="12192000" cy="420687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err="1"/>
              <a:t>Project_WK</a:t>
            </a:r>
            <a:endParaRPr lang="th-TH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805BD-87ED-4BE2-AE30-2321773E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9492" y="6465093"/>
            <a:ext cx="397475" cy="365125"/>
          </a:xfrm>
        </p:spPr>
        <p:txBody>
          <a:bodyPr/>
          <a:lstStyle/>
          <a:p>
            <a:fld id="{83817525-CF77-4F23-9F66-5217B8CC45A0}" type="slidenum">
              <a:rPr lang="th-TH" sz="2000" b="1" smtClean="0">
                <a:solidFill>
                  <a:schemeClr val="bg1"/>
                </a:solidFill>
              </a:rPr>
              <a:t>1</a:t>
            </a:fld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D3904-8D09-4D9C-8329-0B81406541F6}"/>
              </a:ext>
            </a:extLst>
          </p:cNvPr>
          <p:cNvSpPr txBox="1"/>
          <p:nvPr/>
        </p:nvSpPr>
        <p:spPr>
          <a:xfrm>
            <a:off x="3880022" y="122516"/>
            <a:ext cx="5777864" cy="52629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/>
              <a:t>โฟลเดอร์ </a:t>
            </a:r>
            <a:r>
              <a:rPr lang="en-US" dirty="0" err="1"/>
              <a:t>App_Data</a:t>
            </a:r>
            <a:r>
              <a:rPr lang="en-US" dirty="0"/>
              <a:t> </a:t>
            </a:r>
            <a:r>
              <a:rPr lang="th-TH" dirty="0"/>
              <a:t>เก็บไฟล์ฐานข้อมูลประเภทข้อมูล</a:t>
            </a:r>
          </a:p>
          <a:p>
            <a:r>
              <a:rPr lang="th-TH" dirty="0"/>
              <a:t>โฟลเดอร์ </a:t>
            </a:r>
            <a:r>
              <a:rPr lang="en-US" dirty="0"/>
              <a:t>Content </a:t>
            </a:r>
            <a:r>
              <a:rPr lang="th-TH" dirty="0"/>
              <a:t>เก็บไฟล์ประเภท </a:t>
            </a:r>
            <a:r>
              <a:rPr lang="en-US" dirty="0"/>
              <a:t>.CSS</a:t>
            </a:r>
          </a:p>
          <a:p>
            <a:r>
              <a:rPr lang="th-TH" dirty="0"/>
              <a:t>โฟลเดอร์ </a:t>
            </a:r>
            <a:r>
              <a:rPr lang="en-US" dirty="0"/>
              <a:t>Fonts </a:t>
            </a:r>
            <a:r>
              <a:rPr lang="th-TH" dirty="0"/>
              <a:t>เก็บไฟล์ประเภท </a:t>
            </a:r>
            <a:r>
              <a:rPr lang="en-US" dirty="0"/>
              <a:t>font</a:t>
            </a:r>
          </a:p>
          <a:p>
            <a:r>
              <a:rPr lang="th-TH" dirty="0"/>
              <a:t>โฟลเดอร์ </a:t>
            </a:r>
            <a:r>
              <a:rPr lang="en-US" dirty="0"/>
              <a:t>Scripts </a:t>
            </a:r>
            <a:r>
              <a:rPr lang="th-TH" dirty="0"/>
              <a:t>เก็บไฟล์ประเภท </a:t>
            </a:r>
            <a:r>
              <a:rPr lang="en-US" dirty="0"/>
              <a:t>.JS</a:t>
            </a:r>
          </a:p>
          <a:p>
            <a:r>
              <a:rPr lang="th-TH" dirty="0"/>
              <a:t>ไฟล์ </a:t>
            </a:r>
            <a:r>
              <a:rPr lang="en-US" dirty="0"/>
              <a:t>.Master </a:t>
            </a:r>
            <a:r>
              <a:rPr lang="th-TH" dirty="0"/>
              <a:t>เป็นไฟล์เทมเพลตของระบบ</a:t>
            </a:r>
          </a:p>
          <a:p>
            <a:r>
              <a:rPr lang="th-TH" dirty="0"/>
              <a:t>ไฟล์ </a:t>
            </a:r>
            <a:r>
              <a:rPr lang="en-US" dirty="0" err="1"/>
              <a:t>web.config</a:t>
            </a:r>
            <a:r>
              <a:rPr lang="en-US" dirty="0"/>
              <a:t> </a:t>
            </a:r>
            <a:r>
              <a:rPr lang="th-TH" dirty="0"/>
              <a:t>เก็บ </a:t>
            </a:r>
            <a:r>
              <a:rPr lang="en-US" dirty="0"/>
              <a:t>config </a:t>
            </a:r>
            <a:r>
              <a:rPr lang="th-TH" dirty="0"/>
              <a:t>ของระบบ</a:t>
            </a:r>
          </a:p>
          <a:p>
            <a:r>
              <a:rPr lang="th-TH" dirty="0"/>
              <a:t>ไฟล์ </a:t>
            </a:r>
            <a:r>
              <a:rPr lang="en-US" dirty="0" err="1"/>
              <a:t>Base.cs</a:t>
            </a:r>
            <a:r>
              <a:rPr lang="en-US" dirty="0"/>
              <a:t> </a:t>
            </a:r>
            <a:r>
              <a:rPr lang="th-TH" dirty="0"/>
              <a:t>ใช้ในการเชื่อมต่อฐานข้อมูล</a:t>
            </a:r>
          </a:p>
          <a:p>
            <a:endParaRPr lang="th-TH" dirty="0"/>
          </a:p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Three Tier Layer</a:t>
            </a:r>
            <a:endParaRPr lang="th-TH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Business </a:t>
            </a:r>
            <a:r>
              <a:rPr lang="th-TH" dirty="0"/>
              <a:t>เขียน </a:t>
            </a:r>
            <a:r>
              <a:rPr lang="en-US" dirty="0"/>
              <a:t>algorithm </a:t>
            </a:r>
            <a:r>
              <a:rPr lang="th-TH" dirty="0"/>
              <a:t>ให้ตรงตามเงื่อนไข</a:t>
            </a:r>
            <a:r>
              <a:rPr lang="en-US" dirty="0"/>
              <a:t> </a:t>
            </a:r>
          </a:p>
          <a:p>
            <a:r>
              <a:rPr lang="th-TH" dirty="0"/>
              <a:t>โฟลเดอร์</a:t>
            </a:r>
            <a:r>
              <a:rPr lang="en-US" dirty="0"/>
              <a:t> </a:t>
            </a:r>
            <a:r>
              <a:rPr lang="en-US" dirty="0" err="1"/>
              <a:t>DataAccess</a:t>
            </a:r>
            <a:r>
              <a:rPr lang="en-US" dirty="0"/>
              <a:t> </a:t>
            </a:r>
            <a:r>
              <a:rPr lang="th-TH" dirty="0"/>
              <a:t>เขียน </a:t>
            </a:r>
            <a:r>
              <a:rPr lang="en-US" dirty="0"/>
              <a:t>CRUD </a:t>
            </a:r>
            <a:r>
              <a:rPr lang="th-TH"/>
              <a:t>ประมวลผล</a:t>
            </a:r>
            <a:endParaRPr lang="en-US" dirty="0"/>
          </a:p>
          <a:p>
            <a:r>
              <a:rPr lang="th-TH" dirty="0"/>
              <a:t>โฟลเดอร์</a:t>
            </a:r>
            <a:r>
              <a:rPr lang="en-US" dirty="0"/>
              <a:t> Data </a:t>
            </a:r>
            <a:r>
              <a:rPr lang="th-TH" dirty="0"/>
              <a:t>กลุ่มข้อมูล ติดต่อฐานข้อมูล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EFE992-3316-4B6D-BD78-25814663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0" y="122516"/>
            <a:ext cx="3109399" cy="61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B1EA-FC7E-4911-9A34-AE2367A46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37313"/>
            <a:ext cx="12192000" cy="420687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err="1"/>
              <a:t>Project_WK</a:t>
            </a:r>
            <a:endParaRPr lang="th-TH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E8DF6-4D6C-444D-9EAF-32D6CF42C4E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Base: DB_WORKFLOW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6FBDE-C0C3-4E49-B9C5-835672D6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76" y="801772"/>
            <a:ext cx="2941808" cy="919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805BD-87ED-4BE2-AE30-2321773E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9492" y="6465093"/>
            <a:ext cx="397475" cy="365125"/>
          </a:xfrm>
        </p:spPr>
        <p:txBody>
          <a:bodyPr/>
          <a:lstStyle/>
          <a:p>
            <a:fld id="{83817525-CF77-4F23-9F66-5217B8CC45A0}" type="slidenum">
              <a:rPr lang="th-TH" sz="2000" b="1" smtClean="0">
                <a:solidFill>
                  <a:schemeClr val="bg1"/>
                </a:solidFill>
              </a:rPr>
              <a:t>2</a:t>
            </a:fld>
            <a:endParaRPr lang="th-TH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FD60D-15B0-4221-AF73-EC983CDB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16" y="801772"/>
            <a:ext cx="2466975" cy="904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D47A8-D35E-42D6-90F6-62D451B04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16" y="2180104"/>
            <a:ext cx="2419350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8FA08D-FD09-4765-938D-16C79A10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176" y="1999639"/>
            <a:ext cx="1909890" cy="12620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963A6-A051-4A36-AEF0-8AB53642D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16" y="3542232"/>
            <a:ext cx="269557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45F756-D9D8-495F-A175-6A32A5228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3176" y="3542232"/>
            <a:ext cx="3257550" cy="77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F488669-EF08-47A0-9CA8-F1C8DD4FD624}"/>
              </a:ext>
            </a:extLst>
          </p:cNvPr>
          <p:cNvSpPr/>
          <p:nvPr/>
        </p:nvSpPr>
        <p:spPr>
          <a:xfrm>
            <a:off x="2987691" y="1019113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D2D7A52-0864-43B1-A1D3-72CF8B39CFAF}"/>
              </a:ext>
            </a:extLst>
          </p:cNvPr>
          <p:cNvSpPr/>
          <p:nvPr/>
        </p:nvSpPr>
        <p:spPr>
          <a:xfrm>
            <a:off x="2950005" y="2371175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B261434-8241-48D0-BEE3-E8669D117CC0}"/>
              </a:ext>
            </a:extLst>
          </p:cNvPr>
          <p:cNvSpPr/>
          <p:nvPr/>
        </p:nvSpPr>
        <p:spPr>
          <a:xfrm>
            <a:off x="3088117" y="3686231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E5965-9E12-4987-95FD-B7A750F4C665}"/>
              </a:ext>
            </a:extLst>
          </p:cNvPr>
          <p:cNvSpPr txBox="1"/>
          <p:nvPr/>
        </p:nvSpPr>
        <p:spPr>
          <a:xfrm>
            <a:off x="7089884" y="828442"/>
            <a:ext cx="4228850" cy="5232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ROLE_CODE = MENU_CODE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6279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B1EA-FC7E-4911-9A34-AE2367A46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37313"/>
            <a:ext cx="12192000" cy="420687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err="1"/>
              <a:t>Project_WK</a:t>
            </a:r>
            <a:endParaRPr lang="th-TH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805BD-87ED-4BE2-AE30-2321773E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9492" y="6465093"/>
            <a:ext cx="397475" cy="365125"/>
          </a:xfrm>
        </p:spPr>
        <p:txBody>
          <a:bodyPr/>
          <a:lstStyle/>
          <a:p>
            <a:fld id="{83817525-CF77-4F23-9F66-5217B8CC45A0}" type="slidenum">
              <a:rPr lang="th-TH" sz="2000" b="1" smtClean="0">
                <a:solidFill>
                  <a:schemeClr val="bg1"/>
                </a:solidFill>
              </a:rPr>
              <a:t>3</a:t>
            </a:fld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02B3F-7E30-4246-B401-7F0F73CA9A5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OF PROJECT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BDF50-913A-4202-B96F-8374F31D7B77}"/>
              </a:ext>
            </a:extLst>
          </p:cNvPr>
          <p:cNvSpPr txBox="1"/>
          <p:nvPr/>
        </p:nvSpPr>
        <p:spPr>
          <a:xfrm>
            <a:off x="3962400" y="1186249"/>
            <a:ext cx="1468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LOGIN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797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Project_WK</vt:lpstr>
      <vt:lpstr>Project_WK</vt:lpstr>
      <vt:lpstr>Project_WK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Project_WK</dc:title>
  <dc:creator>bbkuk</dc:creator>
  <cp:lastModifiedBy>bbkuk</cp:lastModifiedBy>
  <cp:revision>20</cp:revision>
  <dcterms:created xsi:type="dcterms:W3CDTF">2019-10-01T09:23:09Z</dcterms:created>
  <dcterms:modified xsi:type="dcterms:W3CDTF">2019-10-02T08:28:49Z</dcterms:modified>
</cp:coreProperties>
</file>