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42B6-C4CD-4BFC-9AD8-BAC9CB1C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A905-15F9-487E-A607-704A673A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D2CF-CBD6-4FF3-874F-A8A1ECE0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9A4F-1140-4DAB-959A-93408A01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809B-66B2-42B8-A02A-19C0383D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84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AB8-306F-4AC0-A99B-7BC6BE94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74CD-F9B5-49FC-BAA5-BB5E6E91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A8D9-F73C-458F-BBA6-D21D6982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73A4-6CFA-4EAF-8BF3-0D741B8B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093A-D58F-4B1C-BF98-1469ABB5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0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B77AF-1325-48B1-8354-BDE7EA4D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DF45-518B-46BC-BC42-3875DB97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7BA7-D492-4DDF-9779-FE994F53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4B44-F5E5-4864-A45D-A4A7CACD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94D7-8514-44D0-A6D3-69E51F4C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08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CA9-53C7-4AF7-8F3D-39132FAC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54B1-FBBB-46C9-9C09-57707E26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3E91-D7EE-4F8C-87F1-18547250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9235-71B0-4900-9BA9-53401C7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72C1-02C3-43C2-9531-546F1E6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44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1EDF-995F-4C4D-ADFC-B82CD1D2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624-518A-4F47-ABBC-550426D5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64D5-9BB1-45E0-B7EC-73AD9101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E007-BE1F-44C3-A6B7-24F6F98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7FEB-7B4B-4917-AB6E-52E5CC38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8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095-8314-4527-A876-D8BB64E0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D82D-2F76-4950-8397-FC8734E6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5A4A-F70E-499B-AF9E-A7302874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222E-8910-474C-8B78-B7FF078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4004-3D1C-4E48-9371-50D1125F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303F-2C18-4B48-80F1-D6AC1377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67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113-C7F7-4A78-BA61-A399D73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8FC3-141C-450B-AA57-AA20BD1F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4CEC8-6968-4D62-8119-CCCCE095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E06C1-FC4B-4F8B-82E5-94C385F0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54BC4-9541-4A90-990F-24433BAC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1F99-2852-4CB6-B11F-CAB88EDF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E30B4-B860-40A1-89CF-398631D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DD6A1-159A-4531-8BBF-FA2FC50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0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EE7B-A810-41CA-B0F8-4FACC75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53AE1-D1E9-4C8A-8701-B46DAF79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B381B-706A-413A-888D-8CC4AC0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3B6F-44CC-4266-8E06-282F95C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01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10EB8-2508-4F89-861C-42B5EC4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3361-EEE7-43C7-8456-94A43E60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975A-B131-4C14-9178-9B72C14A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6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6DA-8407-41B1-8FB1-274AAA36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C69-12EF-4F1B-9A20-8F71063C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A4A05-A0F7-4D9C-8FD3-27ABF116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8693B-6259-4732-B699-6C1CA726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124C-9977-4BEE-A36A-30045D38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4A0E-EA92-42C5-A7AC-DBC0DA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308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E344-6034-4BCF-8A9D-F480C93A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B5668-D7C7-4994-BB5E-2EBF241B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2C143-B086-4DB5-9EBA-C84EB1A1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2CE7-96AC-4DFE-9D90-C392253F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847A-E434-41DF-86F9-FF128A5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2877-87B6-4E2B-9911-6822A39C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45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FC185-064A-4BDC-85ED-F6A3D06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4CF6-5DE8-4EB9-B11B-0965DDF3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49CF-C013-4C0A-BA9C-26FADF8D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127D-39BC-4BCE-8BF0-CFAECBA492C9}" type="datetimeFigureOut">
              <a:rPr lang="th-TH" smtClean="0"/>
              <a:t>01/10/62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F194-14F5-41C1-B0E3-914A2AAD7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442E-212B-4365-AE2F-854AA9D4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98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1EA-FC7E-4911-9A34-AE2367A4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37313"/>
            <a:ext cx="12192000" cy="420687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/>
              <a:t>Project_WK</a:t>
            </a:r>
            <a:endParaRPr lang="th-TH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E8DF6-4D6C-444D-9EAF-32D6CF42C4E9}"/>
              </a:ext>
            </a:extLst>
          </p:cNvPr>
          <p:cNvSpPr txBox="1"/>
          <p:nvPr/>
        </p:nvSpPr>
        <p:spPr>
          <a:xfrm>
            <a:off x="5281354" y="175847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85483-8522-4953-99D9-A5248135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6" y="1236763"/>
            <a:ext cx="328612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6FBDE-C0C3-4E49-B9C5-835672D6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46" y="1236763"/>
            <a:ext cx="42672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B59C5-7D8A-4120-9EC1-26BF269D72FC}"/>
              </a:ext>
            </a:extLst>
          </p:cNvPr>
          <p:cNvSpPr txBox="1"/>
          <p:nvPr/>
        </p:nvSpPr>
        <p:spPr>
          <a:xfrm>
            <a:off x="1143000" y="4941277"/>
            <a:ext cx="259237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ดู วีดีโอ 3 ถึง </a:t>
            </a:r>
            <a:r>
              <a:rPr lang="en-US" dirty="0"/>
              <a:t>1:19:27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13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Project_WK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Project_WK</dc:title>
  <dc:creator>bbkuk</dc:creator>
  <cp:lastModifiedBy>bbkuk</cp:lastModifiedBy>
  <cp:revision>2</cp:revision>
  <dcterms:created xsi:type="dcterms:W3CDTF">2019-10-01T09:23:09Z</dcterms:created>
  <dcterms:modified xsi:type="dcterms:W3CDTF">2019-10-01T12:17:06Z</dcterms:modified>
</cp:coreProperties>
</file>